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D83F"/>
    <a:srgbClr val="7FDFB7"/>
    <a:srgbClr val="FFC836"/>
    <a:srgbClr val="09F7CF"/>
    <a:srgbClr val="009999"/>
    <a:srgbClr val="33CCCC"/>
    <a:srgbClr val="004ECA"/>
    <a:srgbClr val="CA5C30"/>
    <a:srgbClr val="E5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926" y="654"/>
      </p:cViewPr>
      <p:guideLst>
        <p:guide pos="2160"/>
        <p:guide orient="horz"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-">
            <a:extLst>
              <a:ext uri="{FF2B5EF4-FFF2-40B4-BE49-F238E27FC236}">
                <a16:creationId xmlns:a16="http://schemas.microsoft.com/office/drawing/2014/main" id="{1F580821-A136-4DA8-A2FE-826AAAD77E8E}"/>
              </a:ext>
            </a:extLst>
          </p:cNvPr>
          <p:cNvSpPr/>
          <p:nvPr/>
        </p:nvSpPr>
        <p:spPr>
          <a:xfrm rot="5400000">
            <a:off x="1787113" y="576015"/>
            <a:ext cx="5646904" cy="4494873"/>
          </a:xfrm>
          <a:custGeom>
            <a:avLst/>
            <a:gdLst>
              <a:gd name="connsiteX0" fmla="*/ 0 w 2754630"/>
              <a:gd name="connsiteY0" fmla="*/ 2192655 h 2192655"/>
              <a:gd name="connsiteX1" fmla="*/ 261938 w 2754630"/>
              <a:gd name="connsiteY1" fmla="*/ 1622108 h 2192655"/>
              <a:gd name="connsiteX2" fmla="*/ 329565 w 2754630"/>
              <a:gd name="connsiteY2" fmla="*/ 971550 h 2192655"/>
              <a:gd name="connsiteX3" fmla="*/ 853440 w 2754630"/>
              <a:gd name="connsiteY3" fmla="*/ 680085 h 2192655"/>
              <a:gd name="connsiteX4" fmla="*/ 1133475 w 2754630"/>
              <a:gd name="connsiteY4" fmla="*/ 771525 h 2192655"/>
              <a:gd name="connsiteX5" fmla="*/ 1650683 w 2754630"/>
              <a:gd name="connsiteY5" fmla="*/ 744855 h 2192655"/>
              <a:gd name="connsiteX6" fmla="*/ 1890713 w 2754630"/>
              <a:gd name="connsiteY6" fmla="*/ 552450 h 2192655"/>
              <a:gd name="connsiteX7" fmla="*/ 2476500 w 2754630"/>
              <a:gd name="connsiteY7" fmla="*/ 462915 h 2192655"/>
              <a:gd name="connsiteX8" fmla="*/ 2754630 w 2754630"/>
              <a:gd name="connsiteY8" fmla="*/ 0 h 2192655"/>
              <a:gd name="connsiteX9" fmla="*/ 0 w 2754630"/>
              <a:gd name="connsiteY9" fmla="*/ 6668 h 2192655"/>
              <a:gd name="connsiteX10" fmla="*/ 0 w 2754630"/>
              <a:gd name="connsiteY10" fmla="*/ 2192655 h 219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4630" h="2192655">
                <a:moveTo>
                  <a:pt x="0" y="2192655"/>
                </a:moveTo>
                <a:cubicBezTo>
                  <a:pt x="197168" y="2093595"/>
                  <a:pt x="258128" y="1842135"/>
                  <a:pt x="261938" y="1622108"/>
                </a:cubicBezTo>
                <a:cubicBezTo>
                  <a:pt x="264795" y="1402080"/>
                  <a:pt x="234315" y="1169670"/>
                  <a:pt x="329565" y="971550"/>
                </a:cubicBezTo>
                <a:cubicBezTo>
                  <a:pt x="421958" y="779145"/>
                  <a:pt x="641985" y="649605"/>
                  <a:pt x="853440" y="680085"/>
                </a:cubicBezTo>
                <a:cubicBezTo>
                  <a:pt x="950595" y="694373"/>
                  <a:pt x="1041083" y="739140"/>
                  <a:pt x="1133475" y="771525"/>
                </a:cubicBezTo>
                <a:cubicBezTo>
                  <a:pt x="1302068" y="829628"/>
                  <a:pt x="1501140" y="843915"/>
                  <a:pt x="1650683" y="744855"/>
                </a:cubicBezTo>
                <a:cubicBezTo>
                  <a:pt x="1736408" y="688658"/>
                  <a:pt x="1799273" y="600075"/>
                  <a:pt x="1890713" y="552450"/>
                </a:cubicBezTo>
                <a:cubicBezTo>
                  <a:pt x="2067878" y="461010"/>
                  <a:pt x="2298383" y="553403"/>
                  <a:pt x="2476500" y="462915"/>
                </a:cubicBezTo>
                <a:cubicBezTo>
                  <a:pt x="2619375" y="390525"/>
                  <a:pt x="2751773" y="203835"/>
                  <a:pt x="2754630" y="0"/>
                </a:cubicBezTo>
                <a:lnTo>
                  <a:pt x="0" y="6668"/>
                </a:lnTo>
                <a:lnTo>
                  <a:pt x="0" y="2192655"/>
                </a:ln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A81E3414-ADBB-481D-8542-E83C447C37F4}"/>
              </a:ext>
            </a:extLst>
          </p:cNvPr>
          <p:cNvSpPr/>
          <p:nvPr/>
        </p:nvSpPr>
        <p:spPr>
          <a:xfrm rot="5400000">
            <a:off x="-891397" y="5239891"/>
            <a:ext cx="3314994" cy="1562461"/>
          </a:xfrm>
          <a:custGeom>
            <a:avLst/>
            <a:gdLst>
              <a:gd name="connsiteX0" fmla="*/ 1860232 w 1863264"/>
              <a:gd name="connsiteY0" fmla="*/ 878216 h 878215"/>
              <a:gd name="connsiteX1" fmla="*/ 0 w 1863264"/>
              <a:gd name="connsiteY1" fmla="*/ 878216 h 878215"/>
              <a:gd name="connsiteX2" fmla="*/ 39053 w 1863264"/>
              <a:gd name="connsiteY2" fmla="*/ 777251 h 878215"/>
              <a:gd name="connsiteX3" fmla="*/ 254317 w 1863264"/>
              <a:gd name="connsiteY3" fmla="*/ 601991 h 878215"/>
              <a:gd name="connsiteX4" fmla="*/ 603885 w 1863264"/>
              <a:gd name="connsiteY4" fmla="*/ 639138 h 878215"/>
              <a:gd name="connsiteX5" fmla="*/ 921068 w 1863264"/>
              <a:gd name="connsiteY5" fmla="*/ 353388 h 878215"/>
              <a:gd name="connsiteX6" fmla="*/ 1202055 w 1863264"/>
              <a:gd name="connsiteY6" fmla="*/ 20966 h 878215"/>
              <a:gd name="connsiteX7" fmla="*/ 1534478 w 1863264"/>
              <a:gd name="connsiteY7" fmla="*/ 78116 h 878215"/>
              <a:gd name="connsiteX8" fmla="*/ 1684973 w 1863264"/>
              <a:gd name="connsiteY8" fmla="*/ 378153 h 878215"/>
              <a:gd name="connsiteX9" fmla="*/ 1821180 w 1863264"/>
              <a:gd name="connsiteY9" fmla="*/ 692478 h 878215"/>
              <a:gd name="connsiteX10" fmla="*/ 1860232 w 1863264"/>
              <a:gd name="connsiteY10" fmla="*/ 878216 h 87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63264" h="878215">
                <a:moveTo>
                  <a:pt x="1860232" y="878216"/>
                </a:moveTo>
                <a:lnTo>
                  <a:pt x="0" y="878216"/>
                </a:lnTo>
                <a:cubicBezTo>
                  <a:pt x="10478" y="843926"/>
                  <a:pt x="22860" y="809636"/>
                  <a:pt x="39053" y="777251"/>
                </a:cubicBezTo>
                <a:cubicBezTo>
                  <a:pt x="82867" y="691526"/>
                  <a:pt x="159067" y="618183"/>
                  <a:pt x="254317" y="601991"/>
                </a:cubicBezTo>
                <a:cubicBezTo>
                  <a:pt x="370522" y="582941"/>
                  <a:pt x="486728" y="652474"/>
                  <a:pt x="603885" y="639138"/>
                </a:cubicBezTo>
                <a:cubicBezTo>
                  <a:pt x="751522" y="621993"/>
                  <a:pt x="850582" y="483881"/>
                  <a:pt x="921068" y="353388"/>
                </a:cubicBezTo>
                <a:cubicBezTo>
                  <a:pt x="991553" y="222896"/>
                  <a:pt x="1064895" y="77163"/>
                  <a:pt x="1202055" y="20966"/>
                </a:cubicBezTo>
                <a:cubicBezTo>
                  <a:pt x="1311593" y="-22849"/>
                  <a:pt x="1443038" y="4773"/>
                  <a:pt x="1534478" y="78116"/>
                </a:cubicBezTo>
                <a:cubicBezTo>
                  <a:pt x="1628775" y="154316"/>
                  <a:pt x="1660207" y="264806"/>
                  <a:pt x="1684973" y="378153"/>
                </a:cubicBezTo>
                <a:cubicBezTo>
                  <a:pt x="1714500" y="511503"/>
                  <a:pt x="1742123" y="583893"/>
                  <a:pt x="1821180" y="692478"/>
                </a:cubicBezTo>
                <a:cubicBezTo>
                  <a:pt x="1860232" y="746771"/>
                  <a:pt x="1868805" y="811541"/>
                  <a:pt x="1860232" y="878216"/>
                </a:cubicBez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-">
            <a:extLst>
              <a:ext uri="{FF2B5EF4-FFF2-40B4-BE49-F238E27FC236}">
                <a16:creationId xmlns:a16="http://schemas.microsoft.com/office/drawing/2014/main" id="{A62A6760-0E6D-454F-89F6-6D28869ACC64}"/>
              </a:ext>
            </a:extLst>
          </p:cNvPr>
          <p:cNvSpPr/>
          <p:nvPr/>
        </p:nvSpPr>
        <p:spPr>
          <a:xfrm rot="5400000">
            <a:off x="3945575" y="9181565"/>
            <a:ext cx="1755632" cy="4265239"/>
          </a:xfrm>
          <a:custGeom>
            <a:avLst/>
            <a:gdLst>
              <a:gd name="connsiteX0" fmla="*/ 856419 w 856419"/>
              <a:gd name="connsiteY0" fmla="*/ 27048 h 2080637"/>
              <a:gd name="connsiteX1" fmla="*/ 856419 w 856419"/>
              <a:gd name="connsiteY1" fmla="*/ 2080638 h 2080637"/>
              <a:gd name="connsiteX2" fmla="*/ 444939 w 856419"/>
              <a:gd name="connsiteY2" fmla="*/ 1979673 h 2080637"/>
              <a:gd name="connsiteX3" fmla="*/ 323971 w 856419"/>
              <a:gd name="connsiteY3" fmla="*/ 1572003 h 2080637"/>
              <a:gd name="connsiteX4" fmla="*/ 510661 w 856419"/>
              <a:gd name="connsiteY4" fmla="*/ 1207195 h 2080637"/>
              <a:gd name="connsiteX5" fmla="*/ 40127 w 856419"/>
              <a:gd name="connsiteY5" fmla="*/ 242313 h 2080637"/>
              <a:gd name="connsiteX6" fmla="*/ 504946 w 856419"/>
              <a:gd name="connsiteY6" fmla="*/ 378 h 2080637"/>
              <a:gd name="connsiteX7" fmla="*/ 856419 w 856419"/>
              <a:gd name="connsiteY7" fmla="*/ 27048 h 20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419" h="2080637">
                <a:moveTo>
                  <a:pt x="856419" y="27048"/>
                </a:moveTo>
                <a:lnTo>
                  <a:pt x="856419" y="2080638"/>
                </a:lnTo>
                <a:cubicBezTo>
                  <a:pt x="719259" y="2076828"/>
                  <a:pt x="539236" y="2051110"/>
                  <a:pt x="444939" y="1979673"/>
                </a:cubicBezTo>
                <a:cubicBezTo>
                  <a:pt x="323971" y="1888233"/>
                  <a:pt x="272536" y="1714878"/>
                  <a:pt x="323971" y="1572003"/>
                </a:cubicBezTo>
                <a:cubicBezTo>
                  <a:pt x="371596" y="1442463"/>
                  <a:pt x="490659" y="1349118"/>
                  <a:pt x="510661" y="1207195"/>
                </a:cubicBezTo>
                <a:cubicBezTo>
                  <a:pt x="566859" y="813813"/>
                  <a:pt x="-177996" y="663318"/>
                  <a:pt x="40127" y="242313"/>
                </a:cubicBezTo>
                <a:cubicBezTo>
                  <a:pt x="126804" y="75625"/>
                  <a:pt x="328734" y="9903"/>
                  <a:pt x="504946" y="378"/>
                </a:cubicBezTo>
                <a:cubicBezTo>
                  <a:pt x="535427" y="-1527"/>
                  <a:pt x="750691" y="3235"/>
                  <a:pt x="856419" y="27048"/>
                </a:cubicBez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-">
            <a:extLst>
              <a:ext uri="{FF2B5EF4-FFF2-40B4-BE49-F238E27FC236}">
                <a16:creationId xmlns:a16="http://schemas.microsoft.com/office/drawing/2014/main" id="{589A4F15-AC74-4F96-B522-5E5A2BFED2DB}"/>
              </a:ext>
            </a:extLst>
          </p:cNvPr>
          <p:cNvSpPr/>
          <p:nvPr/>
        </p:nvSpPr>
        <p:spPr>
          <a:xfrm rot="5400000">
            <a:off x="865486" y="5324300"/>
            <a:ext cx="292889" cy="292889"/>
          </a:xfrm>
          <a:custGeom>
            <a:avLst/>
            <a:gdLst>
              <a:gd name="connsiteX0" fmla="*/ 142875 w 142875"/>
              <a:gd name="connsiteY0" fmla="*/ 71437 h 142875"/>
              <a:gd name="connsiteX1" fmla="*/ 71438 w 142875"/>
              <a:gd name="connsiteY1" fmla="*/ 142875 h 142875"/>
              <a:gd name="connsiteX2" fmla="*/ 0 w 142875"/>
              <a:gd name="connsiteY2" fmla="*/ 71437 h 142875"/>
              <a:gd name="connsiteX3" fmla="*/ 71438 w 142875"/>
              <a:gd name="connsiteY3" fmla="*/ 0 h 142875"/>
              <a:gd name="connsiteX4" fmla="*/ 142875 w 142875"/>
              <a:gd name="connsiteY4" fmla="*/ 71437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142875">
                <a:moveTo>
                  <a:pt x="142875" y="71437"/>
                </a:moveTo>
                <a:cubicBezTo>
                  <a:pt x="142875" y="110891"/>
                  <a:pt x="110892" y="142875"/>
                  <a:pt x="71438" y="142875"/>
                </a:cubicBezTo>
                <a:cubicBezTo>
                  <a:pt x="31984" y="142875"/>
                  <a:pt x="0" y="110891"/>
                  <a:pt x="0" y="71437"/>
                </a:cubicBezTo>
                <a:cubicBezTo>
                  <a:pt x="0" y="31983"/>
                  <a:pt x="31984" y="0"/>
                  <a:pt x="71438" y="0"/>
                </a:cubicBezTo>
                <a:cubicBezTo>
                  <a:pt x="110892" y="0"/>
                  <a:pt x="142875" y="31983"/>
                  <a:pt x="142875" y="71437"/>
                </a:cubicBez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-">
            <a:extLst>
              <a:ext uri="{FF2B5EF4-FFF2-40B4-BE49-F238E27FC236}">
                <a16:creationId xmlns:a16="http://schemas.microsoft.com/office/drawing/2014/main" id="{52D61AED-3543-4C7F-AB12-9ADE3C9C0500}"/>
              </a:ext>
            </a:extLst>
          </p:cNvPr>
          <p:cNvSpPr/>
          <p:nvPr/>
        </p:nvSpPr>
        <p:spPr>
          <a:xfrm rot="5400000">
            <a:off x="5367222" y="10024620"/>
            <a:ext cx="292889" cy="292889"/>
          </a:xfrm>
          <a:custGeom>
            <a:avLst/>
            <a:gdLst>
              <a:gd name="connsiteX0" fmla="*/ 142875 w 142875"/>
              <a:gd name="connsiteY0" fmla="*/ 71437 h 142875"/>
              <a:gd name="connsiteX1" fmla="*/ 71438 w 142875"/>
              <a:gd name="connsiteY1" fmla="*/ 142875 h 142875"/>
              <a:gd name="connsiteX2" fmla="*/ 0 w 142875"/>
              <a:gd name="connsiteY2" fmla="*/ 71437 h 142875"/>
              <a:gd name="connsiteX3" fmla="*/ 71438 w 142875"/>
              <a:gd name="connsiteY3" fmla="*/ 0 h 142875"/>
              <a:gd name="connsiteX4" fmla="*/ 142875 w 142875"/>
              <a:gd name="connsiteY4" fmla="*/ 71437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142875">
                <a:moveTo>
                  <a:pt x="142875" y="71437"/>
                </a:moveTo>
                <a:cubicBezTo>
                  <a:pt x="142875" y="110891"/>
                  <a:pt x="110892" y="142875"/>
                  <a:pt x="71438" y="142875"/>
                </a:cubicBezTo>
                <a:cubicBezTo>
                  <a:pt x="31984" y="142875"/>
                  <a:pt x="0" y="110891"/>
                  <a:pt x="0" y="71437"/>
                </a:cubicBezTo>
                <a:cubicBezTo>
                  <a:pt x="0" y="31984"/>
                  <a:pt x="31984" y="0"/>
                  <a:pt x="71438" y="0"/>
                </a:cubicBezTo>
                <a:cubicBezTo>
                  <a:pt x="110892" y="0"/>
                  <a:pt x="142875" y="31984"/>
                  <a:pt x="142875" y="71437"/>
                </a:cubicBez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-">
            <a:extLst>
              <a:ext uri="{FF2B5EF4-FFF2-40B4-BE49-F238E27FC236}">
                <a16:creationId xmlns:a16="http://schemas.microsoft.com/office/drawing/2014/main" id="{DE61E74B-0E53-4933-B791-8B1B7DFBD6D6}"/>
              </a:ext>
            </a:extLst>
          </p:cNvPr>
          <p:cNvSpPr/>
          <p:nvPr/>
        </p:nvSpPr>
        <p:spPr>
          <a:xfrm rot="6300000">
            <a:off x="3876154" y="-2384421"/>
            <a:ext cx="2163741" cy="5313838"/>
          </a:xfrm>
          <a:custGeom>
            <a:avLst/>
            <a:gdLst>
              <a:gd name="connsiteX0" fmla="*/ 10478 w 1028136"/>
              <a:gd name="connsiteY0" fmla="*/ 1295278 h 2524955"/>
              <a:gd name="connsiteX1" fmla="*/ 148590 w 1028136"/>
              <a:gd name="connsiteY1" fmla="*/ 972380 h 2524955"/>
              <a:gd name="connsiteX2" fmla="*/ 189548 w 1028136"/>
              <a:gd name="connsiteY2" fmla="*/ 358970 h 2524955"/>
              <a:gd name="connsiteX3" fmla="*/ 561975 w 1028136"/>
              <a:gd name="connsiteY3" fmla="*/ 7498 h 2524955"/>
              <a:gd name="connsiteX4" fmla="*/ 1002030 w 1028136"/>
              <a:gd name="connsiteY4" fmla="*/ 230383 h 2524955"/>
              <a:gd name="connsiteX5" fmla="*/ 930593 w 1028136"/>
              <a:gd name="connsiteY5" fmla="*/ 904753 h 2524955"/>
              <a:gd name="connsiteX6" fmla="*/ 1024890 w 1028136"/>
              <a:gd name="connsiteY6" fmla="*/ 1472443 h 2524955"/>
              <a:gd name="connsiteX7" fmla="*/ 734378 w 1028136"/>
              <a:gd name="connsiteY7" fmla="*/ 2062040 h 2524955"/>
              <a:gd name="connsiteX8" fmla="*/ 368618 w 1028136"/>
              <a:gd name="connsiteY8" fmla="*/ 2233491 h 2524955"/>
              <a:gd name="connsiteX9" fmla="*/ 261938 w 1028136"/>
              <a:gd name="connsiteY9" fmla="*/ 2438278 h 2524955"/>
              <a:gd name="connsiteX10" fmla="*/ 0 w 1028136"/>
              <a:gd name="connsiteY10" fmla="*/ 2524956 h 252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8136" h="2524955">
                <a:moveTo>
                  <a:pt x="10478" y="1295278"/>
                </a:moveTo>
                <a:cubicBezTo>
                  <a:pt x="106680" y="1221935"/>
                  <a:pt x="140018" y="1092395"/>
                  <a:pt x="148590" y="972380"/>
                </a:cubicBezTo>
                <a:cubicBezTo>
                  <a:pt x="162878" y="766640"/>
                  <a:pt x="124778" y="554233"/>
                  <a:pt x="189548" y="358970"/>
                </a:cubicBezTo>
                <a:cubicBezTo>
                  <a:pt x="245745" y="188473"/>
                  <a:pt x="386715" y="42740"/>
                  <a:pt x="561975" y="7498"/>
                </a:cubicBezTo>
                <a:cubicBezTo>
                  <a:pt x="737235" y="-27745"/>
                  <a:pt x="937260" y="63695"/>
                  <a:pt x="1002030" y="230383"/>
                </a:cubicBezTo>
                <a:cubicBezTo>
                  <a:pt x="1085850" y="443743"/>
                  <a:pt x="942023" y="675200"/>
                  <a:pt x="930593" y="904753"/>
                </a:cubicBezTo>
                <a:cubicBezTo>
                  <a:pt x="921068" y="1097158"/>
                  <a:pt x="1005840" y="1280990"/>
                  <a:pt x="1024890" y="1472443"/>
                </a:cubicBezTo>
                <a:cubicBezTo>
                  <a:pt x="1046798" y="1704853"/>
                  <a:pt x="946785" y="1964885"/>
                  <a:pt x="734378" y="2062040"/>
                </a:cubicBezTo>
                <a:cubicBezTo>
                  <a:pt x="609600" y="2119191"/>
                  <a:pt x="449580" y="2123000"/>
                  <a:pt x="368618" y="2233491"/>
                </a:cubicBezTo>
                <a:cubicBezTo>
                  <a:pt x="322898" y="2295403"/>
                  <a:pt x="313373" y="2380175"/>
                  <a:pt x="261938" y="2438278"/>
                </a:cubicBezTo>
                <a:cubicBezTo>
                  <a:pt x="199073" y="2508763"/>
                  <a:pt x="94298" y="2519241"/>
                  <a:pt x="0" y="2524956"/>
                </a:cubicBezTo>
              </a:path>
            </a:pathLst>
          </a:custGeom>
          <a:noFill/>
          <a:ln w="5943" cap="rnd">
            <a:solidFill>
              <a:srgbClr val="FBF5F0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-">
            <a:extLst>
              <a:ext uri="{FF2B5EF4-FFF2-40B4-BE49-F238E27FC236}">
                <a16:creationId xmlns:a16="http://schemas.microsoft.com/office/drawing/2014/main" id="{DC6F84E6-6AD8-46CD-A604-115D04B8B66E}"/>
              </a:ext>
            </a:extLst>
          </p:cNvPr>
          <p:cNvSpPr/>
          <p:nvPr/>
        </p:nvSpPr>
        <p:spPr>
          <a:xfrm rot="6300000">
            <a:off x="-1938837" y="5096289"/>
            <a:ext cx="3977052" cy="1172853"/>
          </a:xfrm>
          <a:custGeom>
            <a:avLst/>
            <a:gdLst>
              <a:gd name="connsiteX0" fmla="*/ 0 w 1889760"/>
              <a:gd name="connsiteY0" fmla="*/ 557300 h 557300"/>
              <a:gd name="connsiteX1" fmla="*/ 172403 w 1889760"/>
              <a:gd name="connsiteY1" fmla="*/ 198208 h 557300"/>
              <a:gd name="connsiteX2" fmla="*/ 512445 w 1889760"/>
              <a:gd name="connsiteY2" fmla="*/ 2945 h 557300"/>
              <a:gd name="connsiteX3" fmla="*/ 1013460 w 1889760"/>
              <a:gd name="connsiteY3" fmla="*/ 143915 h 557300"/>
              <a:gd name="connsiteX4" fmla="*/ 1521143 w 1889760"/>
              <a:gd name="connsiteY4" fmla="*/ 234403 h 557300"/>
              <a:gd name="connsiteX5" fmla="*/ 1889760 w 1889760"/>
              <a:gd name="connsiteY5" fmla="*/ 100100 h 5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760" h="557300">
                <a:moveTo>
                  <a:pt x="0" y="557300"/>
                </a:moveTo>
                <a:cubicBezTo>
                  <a:pt x="34290" y="427760"/>
                  <a:pt x="86678" y="301078"/>
                  <a:pt x="172403" y="198208"/>
                </a:cubicBezTo>
                <a:cubicBezTo>
                  <a:pt x="258128" y="95338"/>
                  <a:pt x="379095" y="18185"/>
                  <a:pt x="512445" y="2945"/>
                </a:cubicBezTo>
                <a:cubicBezTo>
                  <a:pt x="687705" y="-17057"/>
                  <a:pt x="854393" y="68668"/>
                  <a:pt x="1013460" y="143915"/>
                </a:cubicBezTo>
                <a:cubicBezTo>
                  <a:pt x="1172527" y="219163"/>
                  <a:pt x="1353502" y="288695"/>
                  <a:pt x="1521143" y="234403"/>
                </a:cubicBezTo>
                <a:cubicBezTo>
                  <a:pt x="1647825" y="193445"/>
                  <a:pt x="1758315" y="85813"/>
                  <a:pt x="1889760" y="100100"/>
                </a:cubicBezTo>
              </a:path>
            </a:pathLst>
          </a:custGeom>
          <a:noFill/>
          <a:ln w="5943" cap="rnd">
            <a:solidFill>
              <a:srgbClr val="FBF5F0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375D2AEE-E42B-4D26-A9B0-020B7B6AA913}"/>
              </a:ext>
            </a:extLst>
          </p:cNvPr>
          <p:cNvSpPr/>
          <p:nvPr/>
        </p:nvSpPr>
        <p:spPr>
          <a:xfrm rot="6300000">
            <a:off x="4637052" y="10453850"/>
            <a:ext cx="3164898" cy="1072474"/>
          </a:xfrm>
          <a:custGeom>
            <a:avLst/>
            <a:gdLst>
              <a:gd name="connsiteX0" fmla="*/ 39861 w 1503852"/>
              <a:gd name="connsiteY0" fmla="*/ 0 h 509603"/>
              <a:gd name="connsiteX1" fmla="*/ 34145 w 1503852"/>
              <a:gd name="connsiteY1" fmla="*/ 355283 h 509603"/>
              <a:gd name="connsiteX2" fmla="*/ 420861 w 1503852"/>
              <a:gd name="connsiteY2" fmla="*/ 500063 h 509603"/>
              <a:gd name="connsiteX3" fmla="*/ 810433 w 1503852"/>
              <a:gd name="connsiteY3" fmla="*/ 294323 h 509603"/>
              <a:gd name="connsiteX4" fmla="*/ 1205721 w 1503852"/>
              <a:gd name="connsiteY4" fmla="*/ 102870 h 509603"/>
              <a:gd name="connsiteX5" fmla="*/ 1503853 w 1503852"/>
              <a:gd name="connsiteY5" fmla="*/ 8573 h 50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3852" h="509603">
                <a:moveTo>
                  <a:pt x="39861" y="0"/>
                </a:moveTo>
                <a:cubicBezTo>
                  <a:pt x="1761" y="115253"/>
                  <a:pt x="-23957" y="247650"/>
                  <a:pt x="34145" y="355283"/>
                </a:cubicBezTo>
                <a:cubicBezTo>
                  <a:pt x="103678" y="485775"/>
                  <a:pt x="277033" y="531495"/>
                  <a:pt x="420861" y="500063"/>
                </a:cubicBezTo>
                <a:cubicBezTo>
                  <a:pt x="565640" y="469583"/>
                  <a:pt x="689465" y="380048"/>
                  <a:pt x="810433" y="294323"/>
                </a:cubicBezTo>
                <a:cubicBezTo>
                  <a:pt x="931400" y="208598"/>
                  <a:pt x="1059036" y="123825"/>
                  <a:pt x="1205721" y="102870"/>
                </a:cubicBezTo>
                <a:cubicBezTo>
                  <a:pt x="1312400" y="87630"/>
                  <a:pt x="1443846" y="99060"/>
                  <a:pt x="1503853" y="8573"/>
                </a:cubicBezTo>
              </a:path>
            </a:pathLst>
          </a:custGeom>
          <a:noFill/>
          <a:ln w="5943" cap="rnd">
            <a:solidFill>
              <a:srgbClr val="FBF5F0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-">
            <a:extLst>
              <a:ext uri="{FF2B5EF4-FFF2-40B4-BE49-F238E27FC236}">
                <a16:creationId xmlns:a16="http://schemas.microsoft.com/office/drawing/2014/main" id="{B2C6BAC7-A7F7-40B8-94EE-C92A3E801741}"/>
              </a:ext>
            </a:extLst>
          </p:cNvPr>
          <p:cNvSpPr/>
          <p:nvPr/>
        </p:nvSpPr>
        <p:spPr>
          <a:xfrm rot="5400000">
            <a:off x="1999945" y="359275"/>
            <a:ext cx="382709" cy="382709"/>
          </a:xfrm>
          <a:custGeom>
            <a:avLst/>
            <a:gdLst>
              <a:gd name="connsiteX0" fmla="*/ 186690 w 186690"/>
              <a:gd name="connsiteY0" fmla="*/ 93345 h 186690"/>
              <a:gd name="connsiteX1" fmla="*/ 93345 w 186690"/>
              <a:gd name="connsiteY1" fmla="*/ 186690 h 186690"/>
              <a:gd name="connsiteX2" fmla="*/ 0 w 186690"/>
              <a:gd name="connsiteY2" fmla="*/ 93345 h 186690"/>
              <a:gd name="connsiteX3" fmla="*/ 93345 w 186690"/>
              <a:gd name="connsiteY3" fmla="*/ 0 h 186690"/>
              <a:gd name="connsiteX4" fmla="*/ 186690 w 186690"/>
              <a:gd name="connsiteY4" fmla="*/ 93345 h 18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" h="186690">
                <a:moveTo>
                  <a:pt x="186690" y="93345"/>
                </a:moveTo>
                <a:cubicBezTo>
                  <a:pt x="186690" y="144898"/>
                  <a:pt x="144898" y="186690"/>
                  <a:pt x="93345" y="186690"/>
                </a:cubicBezTo>
                <a:cubicBezTo>
                  <a:pt x="41792" y="186690"/>
                  <a:pt x="0" y="144898"/>
                  <a:pt x="0" y="93345"/>
                </a:cubicBezTo>
                <a:cubicBezTo>
                  <a:pt x="0" y="41792"/>
                  <a:pt x="41792" y="0"/>
                  <a:pt x="93345" y="0"/>
                </a:cubicBezTo>
                <a:cubicBezTo>
                  <a:pt x="144898" y="0"/>
                  <a:pt x="186690" y="41792"/>
                  <a:pt x="186690" y="93345"/>
                </a:cubicBezTo>
                <a:close/>
              </a:path>
            </a:pathLst>
          </a:custGeo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-">
            <a:extLst>
              <a:ext uri="{FF2B5EF4-FFF2-40B4-BE49-F238E27FC236}">
                <a16:creationId xmlns:a16="http://schemas.microsoft.com/office/drawing/2014/main" id="{10D292B3-12DD-4572-93D6-401C2AC50982}"/>
              </a:ext>
            </a:extLst>
          </p:cNvPr>
          <p:cNvSpPr/>
          <p:nvPr/>
        </p:nvSpPr>
        <p:spPr>
          <a:xfrm>
            <a:off x="987518" y="1286901"/>
            <a:ext cx="5260973" cy="52609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">
            <a:extLst>
              <a:ext uri="{FF2B5EF4-FFF2-40B4-BE49-F238E27FC236}">
                <a16:creationId xmlns:a16="http://schemas.microsoft.com/office/drawing/2014/main" id="{93067195-0C48-48AB-9264-34638BCC90EA}"/>
              </a:ext>
            </a:extLst>
          </p:cNvPr>
          <p:cNvSpPr/>
          <p:nvPr/>
        </p:nvSpPr>
        <p:spPr>
          <a:xfrm>
            <a:off x="1139919" y="1439302"/>
            <a:ext cx="4834139" cy="4834139"/>
          </a:xfrm>
          <a:prstGeom prst="ellipse">
            <a:avLst/>
          </a:prstGeom>
          <a:blipFill>
            <a:blip r:embed="rId2"/>
            <a:srcRect/>
            <a:stretch>
              <a:fillRect l="-23894" r="-2619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YOUR LOGO">
            <a:extLst>
              <a:ext uri="{FF2B5EF4-FFF2-40B4-BE49-F238E27FC236}">
                <a16:creationId xmlns:a16="http://schemas.microsoft.com/office/drawing/2014/main" id="{C62CD5B3-1461-49AA-904D-431DA109FF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5486" y="610419"/>
            <a:ext cx="741280" cy="402050"/>
          </a:xfrm>
          <a:prstGeom prst="rect">
            <a:avLst/>
          </a:prstGeom>
        </p:spPr>
      </p:pic>
      <p:sp>
        <p:nvSpPr>
          <p:cNvPr id="29" name="+(00) 012 3456 7890">
            <a:extLst>
              <a:ext uri="{FF2B5EF4-FFF2-40B4-BE49-F238E27FC236}">
                <a16:creationId xmlns:a16="http://schemas.microsoft.com/office/drawing/2014/main" id="{A0858D4B-463C-4412-A3B7-E1043F8A716C}"/>
              </a:ext>
            </a:extLst>
          </p:cNvPr>
          <p:cNvSpPr/>
          <p:nvPr/>
        </p:nvSpPr>
        <p:spPr>
          <a:xfrm>
            <a:off x="3952971" y="11568819"/>
            <a:ext cx="2390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Lexend" pitchFamily="2" charset="0"/>
                <a:cs typeface="Aharoni" panose="02010803020104030203" pitchFamily="2" charset="-79"/>
              </a:rPr>
              <a:t>+(00) 012 3456 7890</a:t>
            </a:r>
          </a:p>
        </p:txBody>
      </p:sp>
      <p:sp>
        <p:nvSpPr>
          <p:cNvPr id="30" name="Contact Us :">
            <a:extLst>
              <a:ext uri="{FF2B5EF4-FFF2-40B4-BE49-F238E27FC236}">
                <a16:creationId xmlns:a16="http://schemas.microsoft.com/office/drawing/2014/main" id="{3FE4C984-5DA8-4416-ACF1-641B304BA9BA}"/>
              </a:ext>
            </a:extLst>
          </p:cNvPr>
          <p:cNvSpPr/>
          <p:nvPr/>
        </p:nvSpPr>
        <p:spPr>
          <a:xfrm>
            <a:off x="3514060" y="11326655"/>
            <a:ext cx="28291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Lexend" pitchFamily="2" charset="0"/>
                <a:cs typeface="Aharoni" panose="02010803020104030203" pitchFamily="2" charset="-79"/>
              </a:rPr>
              <a:t>Contact Us :</a:t>
            </a:r>
          </a:p>
        </p:txBody>
      </p:sp>
      <p:grpSp>
        <p:nvGrpSpPr>
          <p:cNvPr id="31" name="-">
            <a:extLst>
              <a:ext uri="{FF2B5EF4-FFF2-40B4-BE49-F238E27FC236}">
                <a16:creationId xmlns:a16="http://schemas.microsoft.com/office/drawing/2014/main" id="{F66D87B3-D542-479E-BE48-3EC3E64A2558}"/>
              </a:ext>
            </a:extLst>
          </p:cNvPr>
          <p:cNvGrpSpPr/>
          <p:nvPr/>
        </p:nvGrpSpPr>
        <p:grpSpPr>
          <a:xfrm>
            <a:off x="775106" y="11572867"/>
            <a:ext cx="1399958" cy="297958"/>
            <a:chOff x="5517759" y="4959009"/>
            <a:chExt cx="1151388" cy="245054"/>
          </a:xfrm>
          <a:gradFill>
            <a:gsLst>
              <a:gs pos="5000">
                <a:srgbClr val="7FDFB7"/>
              </a:gs>
              <a:gs pos="54875">
                <a:srgbClr val="BADB78"/>
              </a:gs>
              <a:gs pos="100000">
                <a:srgbClr val="EFD83F"/>
              </a:gs>
            </a:gsLst>
            <a:lin ang="2700000" scaled="0"/>
          </a:gradFill>
        </p:grpSpPr>
        <p:sp>
          <p:nvSpPr>
            <p:cNvPr id="32" name="-">
              <a:extLst>
                <a:ext uri="{FF2B5EF4-FFF2-40B4-BE49-F238E27FC236}">
                  <a16:creationId xmlns:a16="http://schemas.microsoft.com/office/drawing/2014/main" id="{B47F9985-CDBB-4C89-B41E-3D4BEFEC2216}"/>
                </a:ext>
              </a:extLst>
            </p:cNvPr>
            <p:cNvSpPr/>
            <p:nvPr/>
          </p:nvSpPr>
          <p:spPr>
            <a:xfrm>
              <a:off x="6426056" y="4960905"/>
              <a:ext cx="243091" cy="243152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  <p:sp>
          <p:nvSpPr>
            <p:cNvPr id="33" name="-">
              <a:extLst>
                <a:ext uri="{FF2B5EF4-FFF2-40B4-BE49-F238E27FC236}">
                  <a16:creationId xmlns:a16="http://schemas.microsoft.com/office/drawing/2014/main" id="{2CDFE2A3-12DA-4DB0-B501-CEC619417EDF}"/>
                </a:ext>
              </a:extLst>
            </p:cNvPr>
            <p:cNvSpPr/>
            <p:nvPr/>
          </p:nvSpPr>
          <p:spPr>
            <a:xfrm>
              <a:off x="5517759" y="4959009"/>
              <a:ext cx="245050" cy="245048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Lexend" pitchFamily="2" charset="0"/>
              </a:endParaRPr>
            </a:p>
          </p:txBody>
        </p:sp>
        <p:sp>
          <p:nvSpPr>
            <p:cNvPr id="34" name="-">
              <a:extLst>
                <a:ext uri="{FF2B5EF4-FFF2-40B4-BE49-F238E27FC236}">
                  <a16:creationId xmlns:a16="http://schemas.microsoft.com/office/drawing/2014/main" id="{543A71C2-4C1D-4360-B4F3-852BE63217A6}"/>
                </a:ext>
              </a:extLst>
            </p:cNvPr>
            <p:cNvSpPr/>
            <p:nvPr/>
          </p:nvSpPr>
          <p:spPr>
            <a:xfrm>
              <a:off x="5978209" y="4959015"/>
              <a:ext cx="245050" cy="245048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</p:grpSp>
      <p:sp>
        <p:nvSpPr>
          <p:cNvPr id="35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7EBE0D36-4074-41E7-8D32-1D01ABC28FE9}"/>
              </a:ext>
            </a:extLst>
          </p:cNvPr>
          <p:cNvSpPr/>
          <p:nvPr/>
        </p:nvSpPr>
        <p:spPr>
          <a:xfrm>
            <a:off x="1432890" y="9139205"/>
            <a:ext cx="40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Lorem ipsum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koncone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sam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memet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saiki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ndue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kantor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dewe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sugih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nemen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saiki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wonge</a:t>
            </a:r>
            <a:r>
              <a:rPr lang="en-US" sz="1200" dirty="0">
                <a:solidFill>
                  <a:schemeClr val="bg1"/>
                </a:solidFill>
                <a:latin typeface="Lexend" pitchFamily="2" charset="0"/>
              </a:rPr>
              <a:t> lek </a:t>
            </a:r>
            <a:r>
              <a:rPr lang="en-US" sz="1200" dirty="0" err="1">
                <a:solidFill>
                  <a:schemeClr val="bg1"/>
                </a:solidFill>
                <a:latin typeface="Lexend" pitchFamily="2" charset="0"/>
              </a:rPr>
              <a:t>ditakoki</a:t>
            </a:r>
            <a:endParaRPr lang="en-US" sz="1200" dirty="0">
              <a:solidFill>
                <a:schemeClr val="bg1"/>
              </a:solidFill>
              <a:latin typeface="Lexend" pitchFamily="2" charset="0"/>
            </a:endParaRPr>
          </a:p>
        </p:txBody>
      </p:sp>
      <p:sp>
        <p:nvSpPr>
          <p:cNvPr id="36" name="Make Your COMPANY SUCCESS">
            <a:extLst>
              <a:ext uri="{FF2B5EF4-FFF2-40B4-BE49-F238E27FC236}">
                <a16:creationId xmlns:a16="http://schemas.microsoft.com/office/drawing/2014/main" id="{2ABE0AA3-2930-4655-BB2B-EB780F3D82A8}"/>
              </a:ext>
            </a:extLst>
          </p:cNvPr>
          <p:cNvSpPr txBox="1"/>
          <p:nvPr/>
        </p:nvSpPr>
        <p:spPr>
          <a:xfrm>
            <a:off x="883942" y="6997328"/>
            <a:ext cx="50901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000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Make Your</a:t>
            </a:r>
            <a:r>
              <a:rPr lang="en-US" sz="4000" b="1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 </a:t>
            </a:r>
            <a:r>
              <a:rPr lang="en-US" sz="6600" b="1" dirty="0">
                <a:gradFill>
                  <a:gsLst>
                    <a:gs pos="0">
                      <a:srgbClr val="7FDFB7"/>
                    </a:gs>
                    <a:gs pos="53100">
                      <a:srgbClr val="BADB77"/>
                    </a:gs>
                    <a:gs pos="100000">
                      <a:srgbClr val="EFD83F"/>
                    </a:gs>
                  </a:gsLst>
                  <a:lin ang="2700000" scaled="0"/>
                </a:gradFill>
                <a:latin typeface="Lexend" pitchFamily="2" charset="0"/>
                <a:cs typeface="Times New Roman" panose="02020603050405020304" pitchFamily="18" charset="0"/>
              </a:rPr>
              <a:t>COMPANY</a:t>
            </a:r>
            <a:r>
              <a:rPr lang="en-US" sz="6600" b="1" dirty="0">
                <a:solidFill>
                  <a:srgbClr val="AB986C"/>
                </a:solidFill>
                <a:latin typeface="Lexend" pitchFamily="2" charset="0"/>
                <a:cs typeface="Times New Roman" panose="02020603050405020304" pitchFamily="18" charset="0"/>
              </a:rPr>
              <a:t> </a:t>
            </a:r>
            <a:r>
              <a:rPr lang="en-US" sz="4800" spc="600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SUCCESS</a:t>
            </a:r>
            <a:endParaRPr lang="en-ID" sz="7200" spc="600" dirty="0">
              <a:solidFill>
                <a:schemeClr val="bg1"/>
              </a:solidFill>
              <a:latin typeface="Lexend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37" name="JOIN NOW">
            <a:extLst>
              <a:ext uri="{FF2B5EF4-FFF2-40B4-BE49-F238E27FC236}">
                <a16:creationId xmlns:a16="http://schemas.microsoft.com/office/drawing/2014/main" id="{7F731AD0-D968-477B-A325-604F0B8E82E9}"/>
              </a:ext>
            </a:extLst>
          </p:cNvPr>
          <p:cNvGrpSpPr/>
          <p:nvPr/>
        </p:nvGrpSpPr>
        <p:grpSpPr>
          <a:xfrm>
            <a:off x="2277384" y="10024620"/>
            <a:ext cx="2343911" cy="571521"/>
            <a:chOff x="662810" y="8464965"/>
            <a:chExt cx="1694071" cy="413070"/>
          </a:xfrm>
        </p:grpSpPr>
        <p:sp>
          <p:nvSpPr>
            <p:cNvPr id="38" name="-">
              <a:extLst>
                <a:ext uri="{FF2B5EF4-FFF2-40B4-BE49-F238E27FC236}">
                  <a16:creationId xmlns:a16="http://schemas.microsoft.com/office/drawing/2014/main" id="{9FBB24B8-3F4B-49E6-956F-1FA657D1AC3E}"/>
                </a:ext>
              </a:extLst>
            </p:cNvPr>
            <p:cNvSpPr/>
            <p:nvPr/>
          </p:nvSpPr>
          <p:spPr>
            <a:xfrm>
              <a:off x="662810" y="8464965"/>
              <a:ext cx="1694071" cy="413070"/>
            </a:xfrm>
            <a:prstGeom prst="roundRect">
              <a:avLst>
                <a:gd name="adj" fmla="val 50000"/>
              </a:avLst>
            </a:prstGeom>
            <a:gradFill>
              <a:gsLst>
                <a:gs pos="5000">
                  <a:srgbClr val="7FDFB7"/>
                </a:gs>
                <a:gs pos="54875">
                  <a:srgbClr val="BADB78"/>
                </a:gs>
                <a:gs pos="100000">
                  <a:srgbClr val="EFD83F"/>
                </a:gs>
              </a:gsLst>
              <a:lin ang="27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>
                <a:latin typeface="Lexend" pitchFamily="2" charset="0"/>
              </a:endParaRPr>
            </a:p>
          </p:txBody>
        </p:sp>
        <p:sp>
          <p:nvSpPr>
            <p:cNvPr id="39" name="JOIN NOW">
              <a:extLst>
                <a:ext uri="{FF2B5EF4-FFF2-40B4-BE49-F238E27FC236}">
                  <a16:creationId xmlns:a16="http://schemas.microsoft.com/office/drawing/2014/main" id="{5935AA20-05B2-43EB-B709-8C699C75EA11}"/>
                </a:ext>
              </a:extLst>
            </p:cNvPr>
            <p:cNvSpPr txBox="1"/>
            <p:nvPr/>
          </p:nvSpPr>
          <p:spPr>
            <a:xfrm>
              <a:off x="1038191" y="8549154"/>
              <a:ext cx="943313" cy="226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Lexend" pitchFamily="2" charset="0"/>
                  <a:cs typeface="Times New Roman" panose="02020603050405020304" pitchFamily="18" charset="0"/>
                </a:rPr>
                <a:t>Join Now</a:t>
              </a:r>
            </a:p>
          </p:txBody>
        </p:sp>
      </p:grpSp>
      <p:sp>
        <p:nvSpPr>
          <p:cNvPr id="40" name="-">
            <a:extLst>
              <a:ext uri="{FF2B5EF4-FFF2-40B4-BE49-F238E27FC236}">
                <a16:creationId xmlns:a16="http://schemas.microsoft.com/office/drawing/2014/main" id="{7067BE5C-B7B8-4E21-B6B5-E85F8A7CB62B}"/>
              </a:ext>
            </a:extLst>
          </p:cNvPr>
          <p:cNvSpPr/>
          <p:nvPr/>
        </p:nvSpPr>
        <p:spPr>
          <a:xfrm rot="5400000">
            <a:off x="-767629" y="9697356"/>
            <a:ext cx="1634636" cy="1634636"/>
          </a:xfrm>
          <a:custGeom>
            <a:avLst/>
            <a:gdLst>
              <a:gd name="connsiteX0" fmla="*/ 142875 w 142875"/>
              <a:gd name="connsiteY0" fmla="*/ 71437 h 142875"/>
              <a:gd name="connsiteX1" fmla="*/ 71438 w 142875"/>
              <a:gd name="connsiteY1" fmla="*/ 142875 h 142875"/>
              <a:gd name="connsiteX2" fmla="*/ 0 w 142875"/>
              <a:gd name="connsiteY2" fmla="*/ 71437 h 142875"/>
              <a:gd name="connsiteX3" fmla="*/ 71438 w 142875"/>
              <a:gd name="connsiteY3" fmla="*/ 0 h 142875"/>
              <a:gd name="connsiteX4" fmla="*/ 142875 w 142875"/>
              <a:gd name="connsiteY4" fmla="*/ 71437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142875">
                <a:moveTo>
                  <a:pt x="142875" y="71437"/>
                </a:moveTo>
                <a:cubicBezTo>
                  <a:pt x="142875" y="110891"/>
                  <a:pt x="110892" y="142875"/>
                  <a:pt x="71438" y="142875"/>
                </a:cubicBezTo>
                <a:cubicBezTo>
                  <a:pt x="31984" y="142875"/>
                  <a:pt x="0" y="110891"/>
                  <a:pt x="0" y="71437"/>
                </a:cubicBezTo>
                <a:cubicBezTo>
                  <a:pt x="0" y="31983"/>
                  <a:pt x="31984" y="0"/>
                  <a:pt x="71438" y="0"/>
                </a:cubicBezTo>
                <a:cubicBezTo>
                  <a:pt x="110892" y="0"/>
                  <a:pt x="142875" y="31983"/>
                  <a:pt x="142875" y="7143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-">
            <a:extLst>
              <a:ext uri="{FF2B5EF4-FFF2-40B4-BE49-F238E27FC236}">
                <a16:creationId xmlns:a16="http://schemas.microsoft.com/office/drawing/2014/main" id="{D1609624-F70C-4093-B19D-F63546B5C788}"/>
              </a:ext>
            </a:extLst>
          </p:cNvPr>
          <p:cNvSpPr/>
          <p:nvPr/>
        </p:nvSpPr>
        <p:spPr>
          <a:xfrm rot="5400000">
            <a:off x="6367399" y="6449606"/>
            <a:ext cx="341848" cy="341848"/>
          </a:xfrm>
          <a:custGeom>
            <a:avLst/>
            <a:gdLst>
              <a:gd name="connsiteX0" fmla="*/ 142875 w 142875"/>
              <a:gd name="connsiteY0" fmla="*/ 71437 h 142875"/>
              <a:gd name="connsiteX1" fmla="*/ 71438 w 142875"/>
              <a:gd name="connsiteY1" fmla="*/ 142875 h 142875"/>
              <a:gd name="connsiteX2" fmla="*/ 0 w 142875"/>
              <a:gd name="connsiteY2" fmla="*/ 71437 h 142875"/>
              <a:gd name="connsiteX3" fmla="*/ 71438 w 142875"/>
              <a:gd name="connsiteY3" fmla="*/ 0 h 142875"/>
              <a:gd name="connsiteX4" fmla="*/ 142875 w 142875"/>
              <a:gd name="connsiteY4" fmla="*/ 71437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142875">
                <a:moveTo>
                  <a:pt x="142875" y="71437"/>
                </a:moveTo>
                <a:cubicBezTo>
                  <a:pt x="142875" y="110891"/>
                  <a:pt x="110892" y="142875"/>
                  <a:pt x="71438" y="142875"/>
                </a:cubicBezTo>
                <a:cubicBezTo>
                  <a:pt x="31984" y="142875"/>
                  <a:pt x="0" y="110891"/>
                  <a:pt x="0" y="71437"/>
                </a:cubicBezTo>
                <a:cubicBezTo>
                  <a:pt x="0" y="31983"/>
                  <a:pt x="31984" y="0"/>
                  <a:pt x="71438" y="0"/>
                </a:cubicBezTo>
                <a:cubicBezTo>
                  <a:pt x="110892" y="0"/>
                  <a:pt x="142875" y="31983"/>
                  <a:pt x="142875" y="7143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2" name="LIMITED OFFER">
            <a:extLst>
              <a:ext uri="{FF2B5EF4-FFF2-40B4-BE49-F238E27FC236}">
                <a16:creationId xmlns:a16="http://schemas.microsoft.com/office/drawing/2014/main" id="{8E310366-0D8E-477D-8FB8-BE9776B34F08}"/>
              </a:ext>
            </a:extLst>
          </p:cNvPr>
          <p:cNvGrpSpPr/>
          <p:nvPr/>
        </p:nvGrpSpPr>
        <p:grpSpPr>
          <a:xfrm>
            <a:off x="464452" y="1717584"/>
            <a:ext cx="1554175" cy="1374170"/>
            <a:chOff x="948208" y="8157071"/>
            <a:chExt cx="1123287" cy="993189"/>
          </a:xfrm>
        </p:grpSpPr>
        <p:sp>
          <p:nvSpPr>
            <p:cNvPr id="43" name="-">
              <a:extLst>
                <a:ext uri="{FF2B5EF4-FFF2-40B4-BE49-F238E27FC236}">
                  <a16:creationId xmlns:a16="http://schemas.microsoft.com/office/drawing/2014/main" id="{39AC8BB4-09FB-48C9-8884-2BCBE0F6ED09}"/>
                </a:ext>
              </a:extLst>
            </p:cNvPr>
            <p:cNvSpPr/>
            <p:nvPr/>
          </p:nvSpPr>
          <p:spPr>
            <a:xfrm>
              <a:off x="1036621" y="8157071"/>
              <a:ext cx="994481" cy="993189"/>
            </a:xfrm>
            <a:prstGeom prst="ellipse">
              <a:avLst/>
            </a:prstGeom>
            <a:gradFill>
              <a:gsLst>
                <a:gs pos="5000">
                  <a:srgbClr val="7FDFB7"/>
                </a:gs>
                <a:gs pos="54875">
                  <a:srgbClr val="BADB78"/>
                </a:gs>
                <a:gs pos="100000">
                  <a:srgbClr val="EFD83F"/>
                </a:gs>
              </a:gsLst>
              <a:lin ang="27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>
                <a:latin typeface="Lexend" pitchFamily="2" charset="0"/>
              </a:endParaRPr>
            </a:p>
          </p:txBody>
        </p:sp>
        <p:sp>
          <p:nvSpPr>
            <p:cNvPr id="44" name="LIMITED OFFER">
              <a:extLst>
                <a:ext uri="{FF2B5EF4-FFF2-40B4-BE49-F238E27FC236}">
                  <a16:creationId xmlns:a16="http://schemas.microsoft.com/office/drawing/2014/main" id="{745FE0B6-941A-4A69-A737-06072F1B2A33}"/>
                </a:ext>
              </a:extLst>
            </p:cNvPr>
            <p:cNvSpPr txBox="1"/>
            <p:nvPr/>
          </p:nvSpPr>
          <p:spPr>
            <a:xfrm>
              <a:off x="948208" y="8488653"/>
              <a:ext cx="1123287" cy="387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Lexend" pitchFamily="2" charset="0"/>
                  <a:cs typeface="Times New Roman" panose="02020603050405020304" pitchFamily="18" charset="0"/>
                </a:rPr>
                <a:t>LIMITED OFFER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1694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33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Lexend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46</cp:revision>
  <dcterms:created xsi:type="dcterms:W3CDTF">2020-09-24T04:03:09Z</dcterms:created>
  <dcterms:modified xsi:type="dcterms:W3CDTF">2022-02-09T07:26:13Z</dcterms:modified>
</cp:coreProperties>
</file>