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CAC0"/>
    <a:srgbClr val="02EE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28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4D776-127F-4EAB-8EAE-3D99CE945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1BAE8-86D1-4F6E-A1FA-FAD825014F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8DC58-7E32-4926-8460-3E1812BD4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92564-B229-4A1F-9C84-4362EA60D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55366-0DAD-431B-86EF-D7C880122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82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A3411-A1EC-45B3-B2E4-956643E3A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FA6282-CE1D-4832-8493-6C91AE6A6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39052-430E-4DE4-A714-EA261D026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D2AF3-9748-4DED-9D85-CC4EAAF4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80DA5-5DE7-430E-9A86-C56B3D508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0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0BE8EE-76D0-4338-B5A9-D6AEC92636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B6746A-D50C-4AF8-9CFF-DB2CF3B96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AAD77-7B69-411F-9009-CAC8E561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0FA56-A433-40AD-A2B1-244D62B0A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40202-1AAC-4AF8-8B9C-1DB9325B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937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ABEFD-4A09-4310-BD1F-0E0C9CB5C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0D27B-7BCB-4A26-A899-E5F080DFA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3ACBD-7D3C-4EB9-8924-42AB3A374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F01D1-F6BF-4D04-A091-AC822CE6F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2F9D5-E53A-4616-B3DE-879793C1D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9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53448-5D33-4247-9A2E-A0FDFCFB4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5888E0-237F-4DA1-A887-AC6ED4B02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2FFF7-DA2F-4EC1-983D-4C0B068C2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02EAF-9A14-4E87-ACF9-8EF7B3AEF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447EE-5261-4712-AFCF-8BFD1ABDD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8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7BE88-5A6F-4F12-8312-38C0CA0A9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286B7-AA9F-4D4B-80B5-4EB1AC0415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A85AF-6BA7-43F7-A450-7B6E584BE8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AD4161-B2A9-4ED5-873B-9E339B275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C4295E-1743-417D-BF22-22E21EF6C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F350B-AAF9-4C7C-81A2-6081FFCAB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8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1400B-6633-4F5C-8F1E-1F6C4FA13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8CEE7-00BE-43A5-89B6-819D79E93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C0B93-FB31-4D88-856F-CABC248AD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9E338-5B9A-42EE-9988-A29ECE27B1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E6F36B-7675-4E2E-996E-59F914B47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F1D84B-57A0-46C6-ADC5-F817E038A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D23F04-4F3E-4A93-A454-86E604FB5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D62F6E-8A70-4E7E-AD02-227601D8A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46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BF360-5276-46A9-9F92-44C3B896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ECB185-3AA4-43DE-A1B3-F0DB57342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A35C7A-1695-47EA-A9CE-64F236112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B900F8-456C-44F3-8CA6-1CE51B48F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292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F0A8A3-18A1-429A-83F1-3A5B647D8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D98EB9-E61F-4D5D-B8D6-EA6F5DBC8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71FFD-6F7D-4E0B-B3DF-A13B4E61D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17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8B11A-A60F-4064-BD18-930EC63FE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6321A-B748-4E8C-9B21-D748A68F65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677A47-0105-4552-A2CC-924A525542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6BAAA7-14C3-4167-8BD2-D5AC8447E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F1A84-34BA-40C6-8146-474169F07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A26DA5-89C5-4AE5-8A04-7C851D1C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3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D384C-B01A-4C3B-9EA0-B5790743D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9E4DC5-3C3B-44B0-A530-A30BC1E135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EF621E-C085-466D-A1A4-0C499EF71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C50F7-0654-462F-B07C-1343CA667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70C60-A5D4-4EBB-91F2-2083BE4C5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AE93F-08C7-4D6F-8FE7-484583E9C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6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3B0250-1365-4F6C-93B7-C9406BF95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2BDDF-32A2-4846-92E5-E72149E38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67F80-232D-46B0-8991-2A8315C4E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80D77-6F08-4309-BE7E-F80B5CA4CA15}" type="datetimeFigureOut">
              <a:rPr lang="en-US" smtClean="0"/>
              <a:t>03-Dec-21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589DB-A49B-4C56-82FF-05BDEA2ADC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A7A9D-71D2-4553-B7EC-C29222D95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B3100-562C-47EB-A217-284DDCA2CE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0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-">
            <a:extLst>
              <a:ext uri="{FF2B5EF4-FFF2-40B4-BE49-F238E27FC236}">
                <a16:creationId xmlns:a16="http://schemas.microsoft.com/office/drawing/2014/main" id="{DF53054D-53EF-4996-9299-518A12A6FD63}"/>
              </a:ext>
            </a:extLst>
          </p:cNvPr>
          <p:cNvCxnSpPr>
            <a:cxnSpLocks/>
          </p:cNvCxnSpPr>
          <p:nvPr/>
        </p:nvCxnSpPr>
        <p:spPr>
          <a:xfrm>
            <a:off x="11019155" y="28982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-">
            <a:extLst>
              <a:ext uri="{FF2B5EF4-FFF2-40B4-BE49-F238E27FC236}">
                <a16:creationId xmlns:a16="http://schemas.microsoft.com/office/drawing/2014/main" id="{A2535B09-A395-4B77-A3AE-716443897A57}"/>
              </a:ext>
            </a:extLst>
          </p:cNvPr>
          <p:cNvCxnSpPr>
            <a:cxnSpLocks/>
          </p:cNvCxnSpPr>
          <p:nvPr/>
        </p:nvCxnSpPr>
        <p:spPr>
          <a:xfrm>
            <a:off x="10885805" y="298082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-">
            <a:extLst>
              <a:ext uri="{FF2B5EF4-FFF2-40B4-BE49-F238E27FC236}">
                <a16:creationId xmlns:a16="http://schemas.microsoft.com/office/drawing/2014/main" id="{88F83CF6-D470-4C80-B09B-92CD2F9CD2A1}"/>
              </a:ext>
            </a:extLst>
          </p:cNvPr>
          <p:cNvCxnSpPr>
            <a:cxnSpLocks/>
          </p:cNvCxnSpPr>
          <p:nvPr/>
        </p:nvCxnSpPr>
        <p:spPr>
          <a:xfrm>
            <a:off x="10727055" y="3060198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396954D2-6C9A-4849-856C-32FD41F547C6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-">
            <a:extLst>
              <a:ext uri="{FF2B5EF4-FFF2-40B4-BE49-F238E27FC236}">
                <a16:creationId xmlns:a16="http://schemas.microsoft.com/office/drawing/2014/main" id="{7D490599-D497-43A6-8A61-768962DBBF19}"/>
              </a:ext>
            </a:extLst>
          </p:cNvPr>
          <p:cNvCxnSpPr/>
          <p:nvPr/>
        </p:nvCxnSpPr>
        <p:spPr>
          <a:xfrm>
            <a:off x="697831" y="4800600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-">
            <a:extLst>
              <a:ext uri="{FF2B5EF4-FFF2-40B4-BE49-F238E27FC236}">
                <a16:creationId xmlns:a16="http://schemas.microsoft.com/office/drawing/2014/main" id="{BF472DDB-159B-4472-B2AD-D101344F7123}"/>
              </a:ext>
            </a:extLst>
          </p:cNvPr>
          <p:cNvCxnSpPr>
            <a:cxnSpLocks/>
          </p:cNvCxnSpPr>
          <p:nvPr/>
        </p:nvCxnSpPr>
        <p:spPr>
          <a:xfrm flipH="1">
            <a:off x="-276726" y="6136105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-">
            <a:extLst>
              <a:ext uri="{FF2B5EF4-FFF2-40B4-BE49-F238E27FC236}">
                <a16:creationId xmlns:a16="http://schemas.microsoft.com/office/drawing/2014/main" id="{77DC49B6-2C21-47D3-B0B4-505A1CA4D6B3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9C4342DA-1B3A-4E92-9E78-DC66E6CC017F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BE20F38-BCF1-4785-B3FD-49C5E5382C1A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71780C1-16F2-47C8-8A3C-0928AE69825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-">
            <a:extLst>
              <a:ext uri="{FF2B5EF4-FFF2-40B4-BE49-F238E27FC236}">
                <a16:creationId xmlns:a16="http://schemas.microsoft.com/office/drawing/2014/main" id="{99DFE82D-9C18-4B16-B093-85FEBDCE0931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-">
            <a:extLst>
              <a:ext uri="{FF2B5EF4-FFF2-40B4-BE49-F238E27FC236}">
                <a16:creationId xmlns:a16="http://schemas.microsoft.com/office/drawing/2014/main" id="{6D70004A-4A79-4B4C-A292-7F281D797F4B}"/>
              </a:ext>
            </a:extLst>
          </p:cNvPr>
          <p:cNvCxnSpPr>
            <a:cxnSpLocks/>
          </p:cNvCxnSpPr>
          <p:nvPr/>
        </p:nvCxnSpPr>
        <p:spPr>
          <a:xfrm>
            <a:off x="204537" y="36094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-">
            <a:extLst>
              <a:ext uri="{FF2B5EF4-FFF2-40B4-BE49-F238E27FC236}">
                <a16:creationId xmlns:a16="http://schemas.microsoft.com/office/drawing/2014/main" id="{8EF6D10A-1C11-472B-A42C-5D445E66F824}"/>
              </a:ext>
            </a:extLst>
          </p:cNvPr>
          <p:cNvSpPr/>
          <p:nvPr/>
        </p:nvSpPr>
        <p:spPr>
          <a:xfrm>
            <a:off x="8883319" y="3609473"/>
            <a:ext cx="4692313" cy="4692313"/>
          </a:xfrm>
          <a:prstGeom prst="ellipse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5B14C294-26EA-49C9-94FB-C1AE3CC84366}"/>
              </a:ext>
            </a:extLst>
          </p:cNvPr>
          <p:cNvSpPr/>
          <p:nvPr/>
        </p:nvSpPr>
        <p:spPr>
          <a:xfrm>
            <a:off x="9316458" y="4042612"/>
            <a:ext cx="3826034" cy="3826034"/>
          </a:xfrm>
          <a:prstGeom prst="ellipse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B90AF5BF-E26D-440C-A294-1947D53A987F}"/>
              </a:ext>
            </a:extLst>
          </p:cNvPr>
          <p:cNvSpPr/>
          <p:nvPr/>
        </p:nvSpPr>
        <p:spPr>
          <a:xfrm>
            <a:off x="3965073" y="1298073"/>
            <a:ext cx="4261854" cy="4261854"/>
          </a:xfrm>
          <a:prstGeom prst="ellipse">
            <a:avLst/>
          </a:prstGeom>
          <a:gradFill>
            <a:gsLst>
              <a:gs pos="15000">
                <a:srgbClr val="02CAC0"/>
              </a:gs>
              <a:gs pos="100000">
                <a:srgbClr val="02CAC0">
                  <a:alpha val="25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40DF3FC6-4FFA-49CD-B6BA-3DD957CCB388}"/>
              </a:ext>
            </a:extLst>
          </p:cNvPr>
          <p:cNvSpPr/>
          <p:nvPr/>
        </p:nvSpPr>
        <p:spPr>
          <a:xfrm>
            <a:off x="2466476" y="2570205"/>
            <a:ext cx="4057887" cy="1840811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-">
            <a:extLst>
              <a:ext uri="{FF2B5EF4-FFF2-40B4-BE49-F238E27FC236}">
                <a16:creationId xmlns:a16="http://schemas.microsoft.com/office/drawing/2014/main" id="{8123292D-7BA1-4AC7-B692-92E838C81FFC}"/>
              </a:ext>
            </a:extLst>
          </p:cNvPr>
          <p:cNvCxnSpPr>
            <a:cxnSpLocks/>
          </p:cNvCxnSpPr>
          <p:nvPr/>
        </p:nvCxnSpPr>
        <p:spPr>
          <a:xfrm>
            <a:off x="8883319" y="997284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DF5725D7-5705-4125-A85F-30DE3AEB8E69}"/>
              </a:ext>
            </a:extLst>
          </p:cNvPr>
          <p:cNvCxnSpPr>
            <a:cxnSpLocks/>
          </p:cNvCxnSpPr>
          <p:nvPr/>
        </p:nvCxnSpPr>
        <p:spPr>
          <a:xfrm>
            <a:off x="7680163" y="12980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44693EF-E394-4D2E-90E2-6142C0132DB2}"/>
              </a:ext>
            </a:extLst>
          </p:cNvPr>
          <p:cNvSpPr txBox="1"/>
          <p:nvPr/>
        </p:nvSpPr>
        <p:spPr>
          <a:xfrm>
            <a:off x="4259174" y="2598003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BRAND NEW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CD2B1C-D237-418F-ACC2-AD72A57384F2}"/>
              </a:ext>
            </a:extLst>
          </p:cNvPr>
          <p:cNvSpPr txBox="1"/>
          <p:nvPr/>
        </p:nvSpPr>
        <p:spPr>
          <a:xfrm>
            <a:off x="4259174" y="3198167"/>
            <a:ext cx="2892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TEMPLATE.</a:t>
            </a:r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45083DE3-FB20-4422-A400-4ED85EF56A41}"/>
              </a:ext>
            </a:extLst>
          </p:cNvPr>
          <p:cNvSpPr/>
          <p:nvPr/>
        </p:nvSpPr>
        <p:spPr>
          <a:xfrm>
            <a:off x="5401628" y="4252523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790FFA-FAFC-4449-BCEA-1E87856B4CC4}"/>
              </a:ext>
            </a:extLst>
          </p:cNvPr>
          <p:cNvSpPr txBox="1"/>
          <p:nvPr/>
        </p:nvSpPr>
        <p:spPr>
          <a:xfrm>
            <a:off x="5574287" y="4268056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40B0E4-ADBB-4B60-97B6-BB3E477A36CB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CD7A9ED9-1A42-4B2C-ACCD-A51E7B79E822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ECE095AD-9918-4A79-A375-668E7D538F7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30ECD4E4-756C-49A8-8678-C9EA2B4C2FF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" name="-">
            <a:extLst>
              <a:ext uri="{FF2B5EF4-FFF2-40B4-BE49-F238E27FC236}">
                <a16:creationId xmlns:a16="http://schemas.microsoft.com/office/drawing/2014/main" id="{C637FDB6-1B9F-4047-9CD8-DBE36613C469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05A0E41D-93FE-49D3-B198-F24E063315D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aphic 1069">
              <a:extLst>
                <a:ext uri="{FF2B5EF4-FFF2-40B4-BE49-F238E27FC236}">
                  <a16:creationId xmlns:a16="http://schemas.microsoft.com/office/drawing/2014/main" id="{9E0586A2-1A8C-4248-94E1-21D43C20342E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858BD386-69A2-40A4-A232-BB494AA5B9F5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6554ACF6-50EB-40DB-B325-28FF1DF27EC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0BF73FCD-05B7-40AE-8058-51A28497FEAB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FB6F03DF-5B2D-4096-8011-0EFF234A8FE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-">
              <a:extLst>
                <a:ext uri="{FF2B5EF4-FFF2-40B4-BE49-F238E27FC236}">
                  <a16:creationId xmlns:a16="http://schemas.microsoft.com/office/drawing/2014/main" id="{5F21159A-90A3-4F95-8981-F3203ADC899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A701A48-7D65-4680-8C8C-8377E528C1C6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2DFDCA-34A3-4FF3-BA34-54F3799F8B2F}"/>
              </a:ext>
            </a:extLst>
          </p:cNvPr>
          <p:cNvSpPr txBox="1"/>
          <p:nvPr/>
        </p:nvSpPr>
        <p:spPr>
          <a:xfrm>
            <a:off x="4296327" y="3608437"/>
            <a:ext cx="38440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09DB7C8-304E-4424-BF74-4D75D1E174A7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pic>
        <p:nvPicPr>
          <p:cNvPr id="99" name="MUSIC">
            <a:hlinkClick r:id="" action="ppaction://media"/>
            <a:extLst>
              <a:ext uri="{FF2B5EF4-FFF2-40B4-BE49-F238E27FC236}">
                <a16:creationId xmlns:a16="http://schemas.microsoft.com/office/drawing/2014/main" id="{128A858A-3878-4E97-997D-B745749FF3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609" end="94467.5"/>
                  <p14:fade in="500"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18771" y="17205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37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2.96296E-6 L -0.05039 2.96296E-6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54167E-6 -1.85185E-6 L 0.12149 -1.85185E-6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54167E-6 -1.85185E-6 L 0.12149 -1.85185E-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4.81481E-6 L 4.16667E-6 -0.08843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4.81481E-6 L 4.16667E-6 0.08842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16667E-6 4.81481E-6 L 4.16667E-6 0.08773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9167E-6 -1.85185E-6 L 0.06718 -1.85185E-6 " pathEditMode="relative" rAng="0" ptsTypes="AA">
                                      <p:cBhvr>
                                        <p:cTn id="127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-1.85185E-6 L -0.06732 -1.85185E-6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79167E-6 -1.85185E-6 L -0.06693 -1.85185E-6 " pathEditMode="relative" rAng="0" ptsTypes="AA">
                                      <p:cBhvr>
                                        <p:cTn id="140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22222E-6 L 0.16641 2.22222E-6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22222E-6 L -0.02591 2.22222E-6 " pathEditMode="relative" rAng="0" ptsTypes="AA">
                                      <p:cBhvr>
                                        <p:cTn id="15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0.06705 1.11111E-6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1.11111E-6 L 0.06719 1.11111E-6 " pathEditMode="relative" rAng="0" ptsTypes="AA">
                                      <p:cBhvr>
                                        <p:cTn id="1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-1.85185E-6 L -0.06693 -1.85185E-6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1.11111E-6 L 0.0099 1.11111E-6 " pathEditMode="relative" rAng="0" ptsTypes="AA">
                                      <p:cBhvr>
                                        <p:cTn id="17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-0.10911 4.07407E-6 " pathEditMode="relative" rAng="0" ptsTypes="AA">
                                      <p:cBhvr>
                                        <p:cTn id="181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4.07407E-6 L 0.11107 4.07407E-6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9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4.07407E-6 L -0.11094 4.07407E-6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7.40741E-7 L -1.66667E-6 0.14282 " pathEditMode="relative" rAng="0" ptsTypes="AA">
                                      <p:cBhvr>
                                        <p:cTn id="20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7.40741E-7 L -1.66667E-6 -0.1342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13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7.40741E-7 L -1.66667E-6 0.14722 " pathEditMode="relative" rAng="0" ptsTypes="AA">
                                      <p:cBhvr>
                                        <p:cTn id="21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43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5" dur="1875" fill="hold"/>
                                        <p:tgtEl>
                                          <p:spTgt spid="16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53" dur="1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7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9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61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63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7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69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71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73" dur="3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9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81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8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1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19" grpId="3" animBg="1"/>
      <p:bldP spid="19" grpId="4" animBg="1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/>
      <p:bldP spid="29" grpId="0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-">
            <a:extLst>
              <a:ext uri="{FF2B5EF4-FFF2-40B4-BE49-F238E27FC236}">
                <a16:creationId xmlns:a16="http://schemas.microsoft.com/office/drawing/2014/main" id="{DF53054D-53EF-4996-9299-518A12A6FD63}"/>
              </a:ext>
            </a:extLst>
          </p:cNvPr>
          <p:cNvCxnSpPr>
            <a:cxnSpLocks/>
          </p:cNvCxnSpPr>
          <p:nvPr/>
        </p:nvCxnSpPr>
        <p:spPr>
          <a:xfrm>
            <a:off x="11019155" y="28982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-">
            <a:extLst>
              <a:ext uri="{FF2B5EF4-FFF2-40B4-BE49-F238E27FC236}">
                <a16:creationId xmlns:a16="http://schemas.microsoft.com/office/drawing/2014/main" id="{A2535B09-A395-4B77-A3AE-716443897A57}"/>
              </a:ext>
            </a:extLst>
          </p:cNvPr>
          <p:cNvCxnSpPr>
            <a:cxnSpLocks/>
          </p:cNvCxnSpPr>
          <p:nvPr/>
        </p:nvCxnSpPr>
        <p:spPr>
          <a:xfrm>
            <a:off x="10885805" y="298082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-">
            <a:extLst>
              <a:ext uri="{FF2B5EF4-FFF2-40B4-BE49-F238E27FC236}">
                <a16:creationId xmlns:a16="http://schemas.microsoft.com/office/drawing/2014/main" id="{88F83CF6-D470-4C80-B09B-92CD2F9CD2A1}"/>
              </a:ext>
            </a:extLst>
          </p:cNvPr>
          <p:cNvCxnSpPr>
            <a:cxnSpLocks/>
          </p:cNvCxnSpPr>
          <p:nvPr/>
        </p:nvCxnSpPr>
        <p:spPr>
          <a:xfrm>
            <a:off x="10727055" y="3060198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396954D2-6C9A-4849-856C-32FD41F547C6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-">
            <a:extLst>
              <a:ext uri="{FF2B5EF4-FFF2-40B4-BE49-F238E27FC236}">
                <a16:creationId xmlns:a16="http://schemas.microsoft.com/office/drawing/2014/main" id="{7D490599-D497-43A6-8A61-768962DBBF19}"/>
              </a:ext>
            </a:extLst>
          </p:cNvPr>
          <p:cNvCxnSpPr/>
          <p:nvPr/>
        </p:nvCxnSpPr>
        <p:spPr>
          <a:xfrm>
            <a:off x="697831" y="4800600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-">
            <a:extLst>
              <a:ext uri="{FF2B5EF4-FFF2-40B4-BE49-F238E27FC236}">
                <a16:creationId xmlns:a16="http://schemas.microsoft.com/office/drawing/2014/main" id="{BF472DDB-159B-4472-B2AD-D101344F7123}"/>
              </a:ext>
            </a:extLst>
          </p:cNvPr>
          <p:cNvCxnSpPr>
            <a:cxnSpLocks/>
          </p:cNvCxnSpPr>
          <p:nvPr/>
        </p:nvCxnSpPr>
        <p:spPr>
          <a:xfrm flipH="1">
            <a:off x="-276726" y="6136105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-">
            <a:extLst>
              <a:ext uri="{FF2B5EF4-FFF2-40B4-BE49-F238E27FC236}">
                <a16:creationId xmlns:a16="http://schemas.microsoft.com/office/drawing/2014/main" id="{77DC49B6-2C21-47D3-B0B4-505A1CA4D6B3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9C4342DA-1B3A-4E92-9E78-DC66E6CC017F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BE20F38-BCF1-4785-B3FD-49C5E5382C1A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71780C1-16F2-47C8-8A3C-0928AE69825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-">
            <a:extLst>
              <a:ext uri="{FF2B5EF4-FFF2-40B4-BE49-F238E27FC236}">
                <a16:creationId xmlns:a16="http://schemas.microsoft.com/office/drawing/2014/main" id="{99DFE82D-9C18-4B16-B093-85FEBDCE0931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-">
            <a:extLst>
              <a:ext uri="{FF2B5EF4-FFF2-40B4-BE49-F238E27FC236}">
                <a16:creationId xmlns:a16="http://schemas.microsoft.com/office/drawing/2014/main" id="{6D70004A-4A79-4B4C-A292-7F281D797F4B}"/>
              </a:ext>
            </a:extLst>
          </p:cNvPr>
          <p:cNvCxnSpPr>
            <a:cxnSpLocks/>
          </p:cNvCxnSpPr>
          <p:nvPr/>
        </p:nvCxnSpPr>
        <p:spPr>
          <a:xfrm>
            <a:off x="204537" y="36094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-">
            <a:extLst>
              <a:ext uri="{FF2B5EF4-FFF2-40B4-BE49-F238E27FC236}">
                <a16:creationId xmlns:a16="http://schemas.microsoft.com/office/drawing/2014/main" id="{8EF6D10A-1C11-472B-A42C-5D445E66F824}"/>
              </a:ext>
            </a:extLst>
          </p:cNvPr>
          <p:cNvSpPr/>
          <p:nvPr/>
        </p:nvSpPr>
        <p:spPr>
          <a:xfrm>
            <a:off x="8883319" y="3609473"/>
            <a:ext cx="4692313" cy="4692313"/>
          </a:xfrm>
          <a:prstGeom prst="ellipse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5B14C294-26EA-49C9-94FB-C1AE3CC84366}"/>
              </a:ext>
            </a:extLst>
          </p:cNvPr>
          <p:cNvSpPr/>
          <p:nvPr/>
        </p:nvSpPr>
        <p:spPr>
          <a:xfrm>
            <a:off x="9316458" y="4042612"/>
            <a:ext cx="3826034" cy="3826034"/>
          </a:xfrm>
          <a:prstGeom prst="ellipse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B90AF5BF-E26D-440C-A294-1947D53A987F}"/>
              </a:ext>
            </a:extLst>
          </p:cNvPr>
          <p:cNvSpPr/>
          <p:nvPr/>
        </p:nvSpPr>
        <p:spPr>
          <a:xfrm>
            <a:off x="3965073" y="1298073"/>
            <a:ext cx="4261854" cy="4261854"/>
          </a:xfrm>
          <a:prstGeom prst="ellipse">
            <a:avLst/>
          </a:prstGeom>
          <a:gradFill>
            <a:gsLst>
              <a:gs pos="15000">
                <a:srgbClr val="02CAC0"/>
              </a:gs>
              <a:gs pos="100000">
                <a:srgbClr val="02CAC0">
                  <a:alpha val="25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40DF3FC6-4FFA-49CD-B6BA-3DD957CCB388}"/>
              </a:ext>
            </a:extLst>
          </p:cNvPr>
          <p:cNvSpPr/>
          <p:nvPr/>
        </p:nvSpPr>
        <p:spPr>
          <a:xfrm>
            <a:off x="2466476" y="2570205"/>
            <a:ext cx="4057887" cy="1840811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-">
            <a:extLst>
              <a:ext uri="{FF2B5EF4-FFF2-40B4-BE49-F238E27FC236}">
                <a16:creationId xmlns:a16="http://schemas.microsoft.com/office/drawing/2014/main" id="{8123292D-7BA1-4AC7-B692-92E838C81FFC}"/>
              </a:ext>
            </a:extLst>
          </p:cNvPr>
          <p:cNvCxnSpPr>
            <a:cxnSpLocks/>
          </p:cNvCxnSpPr>
          <p:nvPr/>
        </p:nvCxnSpPr>
        <p:spPr>
          <a:xfrm>
            <a:off x="8883319" y="997284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DF5725D7-5705-4125-A85F-30DE3AEB8E69}"/>
              </a:ext>
            </a:extLst>
          </p:cNvPr>
          <p:cNvCxnSpPr>
            <a:cxnSpLocks/>
          </p:cNvCxnSpPr>
          <p:nvPr/>
        </p:nvCxnSpPr>
        <p:spPr>
          <a:xfrm>
            <a:off x="7680163" y="12980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44693EF-E394-4D2E-90E2-6142C0132DB2}"/>
              </a:ext>
            </a:extLst>
          </p:cNvPr>
          <p:cNvSpPr txBox="1"/>
          <p:nvPr/>
        </p:nvSpPr>
        <p:spPr>
          <a:xfrm>
            <a:off x="4259174" y="2598003"/>
            <a:ext cx="26677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GRAB IT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CD2B1C-D237-418F-ACC2-AD72A57384F2}"/>
              </a:ext>
            </a:extLst>
          </p:cNvPr>
          <p:cNvSpPr txBox="1"/>
          <p:nvPr/>
        </p:nvSpPr>
        <p:spPr>
          <a:xfrm>
            <a:off x="4259174" y="3198167"/>
            <a:ext cx="1489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NOW.</a:t>
            </a:r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45083DE3-FB20-4422-A400-4ED85EF56A41}"/>
              </a:ext>
            </a:extLst>
          </p:cNvPr>
          <p:cNvSpPr/>
          <p:nvPr/>
        </p:nvSpPr>
        <p:spPr>
          <a:xfrm>
            <a:off x="5401628" y="4252523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790FFA-FAFC-4449-BCEA-1E87856B4CC4}"/>
              </a:ext>
            </a:extLst>
          </p:cNvPr>
          <p:cNvSpPr txBox="1"/>
          <p:nvPr/>
        </p:nvSpPr>
        <p:spPr>
          <a:xfrm>
            <a:off x="5574287" y="4268056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40B0E4-ADBB-4B60-97B6-BB3E477A36CB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CD7A9ED9-1A42-4B2C-ACCD-A51E7B79E822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ECE095AD-9918-4A79-A375-668E7D538F7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30ECD4E4-756C-49A8-8678-C9EA2B4C2FF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" name="-">
            <a:extLst>
              <a:ext uri="{FF2B5EF4-FFF2-40B4-BE49-F238E27FC236}">
                <a16:creationId xmlns:a16="http://schemas.microsoft.com/office/drawing/2014/main" id="{C637FDB6-1B9F-4047-9CD8-DBE36613C469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05A0E41D-93FE-49D3-B198-F24E063315D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aphic 1069">
              <a:extLst>
                <a:ext uri="{FF2B5EF4-FFF2-40B4-BE49-F238E27FC236}">
                  <a16:creationId xmlns:a16="http://schemas.microsoft.com/office/drawing/2014/main" id="{9E0586A2-1A8C-4248-94E1-21D43C20342E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858BD386-69A2-40A4-A232-BB494AA5B9F5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6554ACF6-50EB-40DB-B325-28FF1DF27EC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0BF73FCD-05B7-40AE-8058-51A28497FEAB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FB6F03DF-5B2D-4096-8011-0EFF234A8FE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-">
              <a:extLst>
                <a:ext uri="{FF2B5EF4-FFF2-40B4-BE49-F238E27FC236}">
                  <a16:creationId xmlns:a16="http://schemas.microsoft.com/office/drawing/2014/main" id="{5F21159A-90A3-4F95-8981-F3203ADC899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A701A48-7D65-4680-8C8C-8377E528C1C6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2DFDCA-34A3-4FF3-BA34-54F3799F8B2F}"/>
              </a:ext>
            </a:extLst>
          </p:cNvPr>
          <p:cNvSpPr txBox="1"/>
          <p:nvPr/>
        </p:nvSpPr>
        <p:spPr>
          <a:xfrm>
            <a:off x="4296327" y="3608437"/>
            <a:ext cx="38440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09DB7C8-304E-4424-BF74-4D75D1E174A7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0708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2.96296E-6 L -0.05039 2.96296E-6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95833E-6 -1.85185E-6 L 0.12149 -1.85185E-6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0 L 0.12148 0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4.81481E-6 L 4.16667E-6 -0.08843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4.81481E-6 L 4.16667E-6 0.08842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16667E-6 4.81481E-6 L 4.16667E-6 0.08773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9167E-6 -1.85185E-6 L 0.06718 -1.85185E-6 " pathEditMode="relative" rAng="0" ptsTypes="AA">
                                      <p:cBhvr>
                                        <p:cTn id="127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-1.85185E-6 L -0.06732 -1.85185E-6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79167E-6 -1.85185E-6 L -0.06693 -1.85185E-6 " pathEditMode="relative" rAng="0" ptsTypes="AA">
                                      <p:cBhvr>
                                        <p:cTn id="140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22222E-6 L 0.16641 2.22222E-6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22222E-6 L -0.02591 2.22222E-6 " pathEditMode="relative" rAng="0" ptsTypes="AA">
                                      <p:cBhvr>
                                        <p:cTn id="15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0.06705 1.11111E-6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1.11111E-6 L 0.06719 1.11111E-6 " pathEditMode="relative" rAng="0" ptsTypes="AA">
                                      <p:cBhvr>
                                        <p:cTn id="1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-1.85185E-6 L -0.06693 -1.85185E-6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1.11111E-6 L 0.0099 1.11111E-6 " pathEditMode="relative" rAng="0" ptsTypes="AA">
                                      <p:cBhvr>
                                        <p:cTn id="17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7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-0.10911 4.07407E-6 " pathEditMode="relative" rAng="0" ptsTypes="AA">
                                      <p:cBhvr>
                                        <p:cTn id="181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4.07407E-6 L 0.11107 4.07407E-6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9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4.07407E-6 L -0.11094 4.07407E-6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7.40741E-7 L -1.66667E-6 0.14282 " pathEditMode="relative" rAng="0" ptsTypes="AA">
                                      <p:cBhvr>
                                        <p:cTn id="20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7.40741E-7 L -1.66667E-6 -0.1342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13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7.40741E-7 L -1.66667E-6 0.14722 " pathEditMode="relative" rAng="0" ptsTypes="AA">
                                      <p:cBhvr>
                                        <p:cTn id="21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43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5" dur="1875" fill="hold"/>
                                        <p:tgtEl>
                                          <p:spTgt spid="16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9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1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53" dur="1750" fill="hold"/>
                                        <p:tgtEl>
                                          <p:spTgt spid="17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7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59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61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63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7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69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71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73" dur="3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9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3.7037E-6 L 0.06718 3.7037E-6 " pathEditMode="relative" rAng="0" ptsTypes="AA">
                                      <p:cBhvr>
                                        <p:cTn id="281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3.7037E-6 L -0.02812 3.7037E-6 " pathEditMode="relative" rAng="0" ptsTypes="AA">
                                      <p:cBhvr>
                                        <p:cTn id="28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19" grpId="3" animBg="1"/>
      <p:bldP spid="19" grpId="4" animBg="1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/>
      <p:bldP spid="29" grpId="0"/>
      <p:bldP spid="41" grpId="0"/>
      <p:bldP spid="41" grpId="1"/>
      <p:bldP spid="42" grpId="0"/>
      <p:bldP spid="42" grpId="1"/>
      <p:bldP spid="43" grpId="0"/>
      <p:bldP spid="4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-">
            <a:extLst>
              <a:ext uri="{FF2B5EF4-FFF2-40B4-BE49-F238E27FC236}">
                <a16:creationId xmlns:a16="http://schemas.microsoft.com/office/drawing/2014/main" id="{2F39DD2D-9870-43E9-937B-57277BBD1D11}"/>
              </a:ext>
            </a:extLst>
          </p:cNvPr>
          <p:cNvSpPr/>
          <p:nvPr/>
        </p:nvSpPr>
        <p:spPr>
          <a:xfrm>
            <a:off x="2517276" y="-149723"/>
            <a:ext cx="7157448" cy="7157446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67CCBF92-E927-4513-AC12-DFAB62C0A26A}"/>
              </a:ext>
            </a:extLst>
          </p:cNvPr>
          <p:cNvSpPr/>
          <p:nvPr/>
        </p:nvSpPr>
        <p:spPr>
          <a:xfrm>
            <a:off x="3177968" y="510968"/>
            <a:ext cx="5836064" cy="5836064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-">
            <a:extLst>
              <a:ext uri="{FF2B5EF4-FFF2-40B4-BE49-F238E27FC236}">
                <a16:creationId xmlns:a16="http://schemas.microsoft.com/office/drawing/2014/main" id="{DF53054D-53EF-4996-9299-518A12A6FD63}"/>
              </a:ext>
            </a:extLst>
          </p:cNvPr>
          <p:cNvCxnSpPr>
            <a:cxnSpLocks/>
          </p:cNvCxnSpPr>
          <p:nvPr/>
        </p:nvCxnSpPr>
        <p:spPr>
          <a:xfrm>
            <a:off x="11019155" y="4934406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-">
            <a:extLst>
              <a:ext uri="{FF2B5EF4-FFF2-40B4-BE49-F238E27FC236}">
                <a16:creationId xmlns:a16="http://schemas.microsoft.com/office/drawing/2014/main" id="{A2535B09-A395-4B77-A3AE-716443897A57}"/>
              </a:ext>
            </a:extLst>
          </p:cNvPr>
          <p:cNvCxnSpPr>
            <a:cxnSpLocks/>
          </p:cNvCxnSpPr>
          <p:nvPr/>
        </p:nvCxnSpPr>
        <p:spPr>
          <a:xfrm>
            <a:off x="10885805" y="5016956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-">
            <a:extLst>
              <a:ext uri="{FF2B5EF4-FFF2-40B4-BE49-F238E27FC236}">
                <a16:creationId xmlns:a16="http://schemas.microsoft.com/office/drawing/2014/main" id="{88F83CF6-D470-4C80-B09B-92CD2F9CD2A1}"/>
              </a:ext>
            </a:extLst>
          </p:cNvPr>
          <p:cNvCxnSpPr>
            <a:cxnSpLocks/>
          </p:cNvCxnSpPr>
          <p:nvPr/>
        </p:nvCxnSpPr>
        <p:spPr>
          <a:xfrm>
            <a:off x="10727055" y="5096331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-">
            <a:extLst>
              <a:ext uri="{FF2B5EF4-FFF2-40B4-BE49-F238E27FC236}">
                <a16:creationId xmlns:a16="http://schemas.microsoft.com/office/drawing/2014/main" id="{396954D2-6C9A-4849-856C-32FD41F547C6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-">
            <a:extLst>
              <a:ext uri="{FF2B5EF4-FFF2-40B4-BE49-F238E27FC236}">
                <a16:creationId xmlns:a16="http://schemas.microsoft.com/office/drawing/2014/main" id="{7D490599-D497-43A6-8A61-768962DBBF19}"/>
              </a:ext>
            </a:extLst>
          </p:cNvPr>
          <p:cNvCxnSpPr/>
          <p:nvPr/>
        </p:nvCxnSpPr>
        <p:spPr>
          <a:xfrm>
            <a:off x="697831" y="4800600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-">
            <a:extLst>
              <a:ext uri="{FF2B5EF4-FFF2-40B4-BE49-F238E27FC236}">
                <a16:creationId xmlns:a16="http://schemas.microsoft.com/office/drawing/2014/main" id="{BF472DDB-159B-4472-B2AD-D101344F7123}"/>
              </a:ext>
            </a:extLst>
          </p:cNvPr>
          <p:cNvCxnSpPr>
            <a:cxnSpLocks/>
          </p:cNvCxnSpPr>
          <p:nvPr/>
        </p:nvCxnSpPr>
        <p:spPr>
          <a:xfrm flipH="1">
            <a:off x="-276726" y="6136105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-">
            <a:extLst>
              <a:ext uri="{FF2B5EF4-FFF2-40B4-BE49-F238E27FC236}">
                <a16:creationId xmlns:a16="http://schemas.microsoft.com/office/drawing/2014/main" id="{77DC49B6-2C21-47D3-B0B4-505A1CA4D6B3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9C4342DA-1B3A-4E92-9E78-DC66E6CC017F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ABE20F38-BCF1-4785-B3FD-49C5E5382C1A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71780C1-16F2-47C8-8A3C-0928AE69825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-">
            <a:extLst>
              <a:ext uri="{FF2B5EF4-FFF2-40B4-BE49-F238E27FC236}">
                <a16:creationId xmlns:a16="http://schemas.microsoft.com/office/drawing/2014/main" id="{99DFE82D-9C18-4B16-B093-85FEBDCE0931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-">
            <a:extLst>
              <a:ext uri="{FF2B5EF4-FFF2-40B4-BE49-F238E27FC236}">
                <a16:creationId xmlns:a16="http://schemas.microsoft.com/office/drawing/2014/main" id="{6D70004A-4A79-4B4C-A292-7F281D797F4B}"/>
              </a:ext>
            </a:extLst>
          </p:cNvPr>
          <p:cNvCxnSpPr>
            <a:cxnSpLocks/>
          </p:cNvCxnSpPr>
          <p:nvPr/>
        </p:nvCxnSpPr>
        <p:spPr>
          <a:xfrm>
            <a:off x="93326" y="2980824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-">
            <a:extLst>
              <a:ext uri="{FF2B5EF4-FFF2-40B4-BE49-F238E27FC236}">
                <a16:creationId xmlns:a16="http://schemas.microsoft.com/office/drawing/2014/main" id="{B90AF5BF-E26D-440C-A294-1947D53A987F}"/>
              </a:ext>
            </a:extLst>
          </p:cNvPr>
          <p:cNvSpPr/>
          <p:nvPr/>
        </p:nvSpPr>
        <p:spPr>
          <a:xfrm>
            <a:off x="4585029" y="1918029"/>
            <a:ext cx="3021942" cy="3021942"/>
          </a:xfrm>
          <a:prstGeom prst="ellipse">
            <a:avLst/>
          </a:prstGeom>
          <a:gradFill>
            <a:gsLst>
              <a:gs pos="15000">
                <a:srgbClr val="02CAC0"/>
              </a:gs>
              <a:gs pos="100000">
                <a:srgbClr val="02CAC0">
                  <a:alpha val="25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-">
            <a:extLst>
              <a:ext uri="{FF2B5EF4-FFF2-40B4-BE49-F238E27FC236}">
                <a16:creationId xmlns:a16="http://schemas.microsoft.com/office/drawing/2014/main" id="{40DF3FC6-4FFA-49CD-B6BA-3DD957CCB388}"/>
              </a:ext>
            </a:extLst>
          </p:cNvPr>
          <p:cNvSpPr/>
          <p:nvPr/>
        </p:nvSpPr>
        <p:spPr>
          <a:xfrm>
            <a:off x="4295102" y="2980824"/>
            <a:ext cx="4057887" cy="101957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-">
            <a:extLst>
              <a:ext uri="{FF2B5EF4-FFF2-40B4-BE49-F238E27FC236}">
                <a16:creationId xmlns:a16="http://schemas.microsoft.com/office/drawing/2014/main" id="{8123292D-7BA1-4AC7-B692-92E838C81FFC}"/>
              </a:ext>
            </a:extLst>
          </p:cNvPr>
          <p:cNvCxnSpPr>
            <a:cxnSpLocks/>
          </p:cNvCxnSpPr>
          <p:nvPr/>
        </p:nvCxnSpPr>
        <p:spPr>
          <a:xfrm>
            <a:off x="8883319" y="997284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-">
            <a:extLst>
              <a:ext uri="{FF2B5EF4-FFF2-40B4-BE49-F238E27FC236}">
                <a16:creationId xmlns:a16="http://schemas.microsoft.com/office/drawing/2014/main" id="{DF5725D7-5705-4125-A85F-30DE3AEB8E69}"/>
              </a:ext>
            </a:extLst>
          </p:cNvPr>
          <p:cNvCxnSpPr>
            <a:cxnSpLocks/>
          </p:cNvCxnSpPr>
          <p:nvPr/>
        </p:nvCxnSpPr>
        <p:spPr>
          <a:xfrm>
            <a:off x="7680163" y="12980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-">
            <a:extLst>
              <a:ext uri="{FF2B5EF4-FFF2-40B4-BE49-F238E27FC236}">
                <a16:creationId xmlns:a16="http://schemas.microsoft.com/office/drawing/2014/main" id="{45083DE3-FB20-4422-A400-4ED85EF56A41}"/>
              </a:ext>
            </a:extLst>
          </p:cNvPr>
          <p:cNvSpPr/>
          <p:nvPr/>
        </p:nvSpPr>
        <p:spPr>
          <a:xfrm>
            <a:off x="5401628" y="4196770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790FFA-FAFC-4449-BCEA-1E87856B4CC4}"/>
              </a:ext>
            </a:extLst>
          </p:cNvPr>
          <p:cNvSpPr txBox="1"/>
          <p:nvPr/>
        </p:nvSpPr>
        <p:spPr>
          <a:xfrm>
            <a:off x="5574287" y="4212303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40B0E4-ADBB-4B60-97B6-BB3E477A36CB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CD7A9ED9-1A42-4B2C-ACCD-A51E7B79E822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ECE095AD-9918-4A79-A375-668E7D538F7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30ECD4E4-756C-49A8-8678-C9EA2B4C2FFE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3" name="-">
            <a:extLst>
              <a:ext uri="{FF2B5EF4-FFF2-40B4-BE49-F238E27FC236}">
                <a16:creationId xmlns:a16="http://schemas.microsoft.com/office/drawing/2014/main" id="{C637FDB6-1B9F-4047-9CD8-DBE36613C469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05A0E41D-93FE-49D3-B198-F24E063315D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aphic 1069">
              <a:extLst>
                <a:ext uri="{FF2B5EF4-FFF2-40B4-BE49-F238E27FC236}">
                  <a16:creationId xmlns:a16="http://schemas.microsoft.com/office/drawing/2014/main" id="{9E0586A2-1A8C-4248-94E1-21D43C20342E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858BD386-69A2-40A4-A232-BB494AA5B9F5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6554ACF6-50EB-40DB-B325-28FF1DF27EC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0BF73FCD-05B7-40AE-8058-51A28497FEAB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FB6F03DF-5B2D-4096-8011-0EFF234A8FE2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-">
              <a:extLst>
                <a:ext uri="{FF2B5EF4-FFF2-40B4-BE49-F238E27FC236}">
                  <a16:creationId xmlns:a16="http://schemas.microsoft.com/office/drawing/2014/main" id="{5F21159A-90A3-4F95-8981-F3203ADC899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5A701A48-7D65-4680-8C8C-8377E528C1C6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62DFDCA-34A3-4FF3-BA34-54F3799F8B2F}"/>
              </a:ext>
            </a:extLst>
          </p:cNvPr>
          <p:cNvSpPr txBox="1"/>
          <p:nvPr/>
        </p:nvSpPr>
        <p:spPr>
          <a:xfrm>
            <a:off x="2380351" y="5427733"/>
            <a:ext cx="74312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09DB7C8-304E-4424-BF74-4D75D1E174A7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AA62EC0-7516-4198-BCC3-302904E2FFE5}"/>
              </a:ext>
            </a:extLst>
          </p:cNvPr>
          <p:cNvSpPr txBox="1"/>
          <p:nvPr/>
        </p:nvSpPr>
        <p:spPr>
          <a:xfrm>
            <a:off x="2126933" y="3044280"/>
            <a:ext cx="79381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3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72106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4.81481E-6 L -0.05039 -4.81481E-6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60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4.81481E-6 L 4.16667E-6 -0.08843 " pathEditMode="relative" rAng="0" ptsTypes="AA">
                                      <p:cBhvr>
                                        <p:cTn id="96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4.81481E-6 L 4.16667E-6 0.08842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16667E-6 4.81481E-6 L 4.16667E-6 0.08773 " pathEditMode="relative" rAng="0" ptsTypes="AA">
                                      <p:cBhvr>
                                        <p:cTn id="109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9167E-6 -1.85185E-6 L 0.06718 -1.85185E-6 " pathEditMode="relative" rAng="0" ptsTypes="AA">
                                      <p:cBhvr>
                                        <p:cTn id="117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79167E-6 -1.85185E-6 L -0.06732 -1.85185E-6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79167E-6 -1.85185E-6 L -0.06693 -1.85185E-6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2.22222E-6 L 0.16641 2.22222E-6 " pathEditMode="relative" rAng="0" ptsTypes="AA">
                                      <p:cBhvr>
                                        <p:cTn id="13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2.22222E-6 L -0.02591 2.22222E-6 " pathEditMode="relative" rAng="0" ptsTypes="AA">
                                      <p:cBhvr>
                                        <p:cTn id="14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7 -2.22222E-6 L -0.06706 -2.22222E-6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7 -2.22222E-6 L 0.06719 -2.22222E-6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9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7 -2.22222E-6 L -0.06693 -2.22222E-6 " pathEditMode="relative" rAng="0" ptsTypes="AA">
                                      <p:cBhvr>
                                        <p:cTn id="161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7 -2.22222E-6 L 0.0099 -2.22222E-6 " pathEditMode="relative" rAng="0" ptsTypes="AA">
                                      <p:cBhvr>
                                        <p:cTn id="16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-0.10911 4.07407E-6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7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4.07407E-6 L 0.11107 4.07407E-6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82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4.07407E-6 L -0.11094 4.07407E-6 " pathEditMode="relative" rAng="0" ptsTypes="AA">
                                      <p:cBhvr>
                                        <p:cTn id="184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7.40741E-7 L -1.66667E-6 0.14282 " pathEditMode="relative" rAng="0" ptsTypes="AA">
                                      <p:cBhvr>
                                        <p:cTn id="19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7.40741E-7 L -1.66667E-6 -0.13426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3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7.40741E-7 L -1.66667E-6 0.14722 " pathEditMode="relative" rAng="0" ptsTypes="AA">
                                      <p:cBhvr>
                                        <p:cTn id="20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1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1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3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44444E-6 L 0.06718 4.44444E-6 " pathEditMode="relative" rAng="0" ptsTypes="AA">
                                      <p:cBhvr>
                                        <p:cTn id="235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44444E-6 L -0.02812 4.44444E-6 " pathEditMode="relative" rAng="0" ptsTypes="AA">
                                      <p:cBhvr>
                                        <p:cTn id="237" dur="3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3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-1.48148E-6 L 0.06718 -1.48148E-6 " pathEditMode="relative" rAng="0" ptsTypes="AA">
                                      <p:cBhvr>
                                        <p:cTn id="245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1.48148E-6 L -0.02813 -1.48148E-6 " pathEditMode="relative" rAng="0" ptsTypes="AA">
                                      <p:cBhvr>
                                        <p:cTn id="247" dur="3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1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53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4.44444E-6 L 0.06719 -4.44444E-6 " pathEditMode="relative" rAng="0" ptsTypes="AA">
                                      <p:cBhvr>
                                        <p:cTn id="25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4.44444E-6 L -0.02812 -4.44444E-6 " pathEditMode="relative" rAng="0" ptsTypes="AA">
                                      <p:cBhvr>
                                        <p:cTn id="25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12148 0 " pathEditMode="relative" rAng="0" ptsTypes="AA">
                                      <p:cBhvr>
                                        <p:cTn id="262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6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70" dur="1875" fill="hold"/>
                                        <p:tgtEl>
                                          <p:spTgt spid="48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4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8" dur="1750" fill="hold"/>
                                        <p:tgtEl>
                                          <p:spTgt spid="4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4" grpId="0" animBg="1"/>
      <p:bldP spid="5" grpId="0" animBg="1"/>
      <p:bldP spid="6" grpId="0" animBg="1"/>
      <p:bldP spid="7" grpId="0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19" grpId="3" animBg="1"/>
      <p:bldP spid="19" grpId="4" animBg="1"/>
      <p:bldP spid="27" grpId="0" animBg="1"/>
      <p:bldP spid="27" grpId="1" animBg="1"/>
      <p:bldP spid="27" grpId="2" animBg="1"/>
      <p:bldP spid="28" grpId="0"/>
      <p:bldP spid="29" grpId="0"/>
      <p:bldP spid="41" grpId="0"/>
      <p:bldP spid="41" grpId="1"/>
      <p:bldP spid="42" grpId="0"/>
      <p:bldP spid="42" grpId="1"/>
      <p:bldP spid="43" grpId="0"/>
      <p:bldP spid="43" grpId="1"/>
      <p:bldP spid="47" grpId="0"/>
      <p:bldP spid="4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487291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-">
            <a:extLst>
              <a:ext uri="{FF2B5EF4-FFF2-40B4-BE49-F238E27FC236}">
                <a16:creationId xmlns:a16="http://schemas.microsoft.com/office/drawing/2014/main" id="{0893F973-4329-4C76-8002-4016F9C96D1D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-">
            <a:extLst>
              <a:ext uri="{FF2B5EF4-FFF2-40B4-BE49-F238E27FC236}">
                <a16:creationId xmlns:a16="http://schemas.microsoft.com/office/drawing/2014/main" id="{CB8F897E-6371-4CE3-B3C4-0DAA317635A6}"/>
              </a:ext>
            </a:extLst>
          </p:cNvPr>
          <p:cNvCxnSpPr/>
          <p:nvPr/>
        </p:nvCxnSpPr>
        <p:spPr>
          <a:xfrm>
            <a:off x="697831" y="4800600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-">
            <a:extLst>
              <a:ext uri="{FF2B5EF4-FFF2-40B4-BE49-F238E27FC236}">
                <a16:creationId xmlns:a16="http://schemas.microsoft.com/office/drawing/2014/main" id="{21648967-90C7-419E-8FC9-7D3A4C9DD0B3}"/>
              </a:ext>
            </a:extLst>
          </p:cNvPr>
          <p:cNvCxnSpPr>
            <a:cxnSpLocks/>
          </p:cNvCxnSpPr>
          <p:nvPr/>
        </p:nvCxnSpPr>
        <p:spPr>
          <a:xfrm flipH="1">
            <a:off x="-276726" y="6136105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-">
            <a:extLst>
              <a:ext uri="{FF2B5EF4-FFF2-40B4-BE49-F238E27FC236}">
                <a16:creationId xmlns:a16="http://schemas.microsoft.com/office/drawing/2014/main" id="{9BC87487-D9E9-480C-833E-7E50D8C1BFC1}"/>
              </a:ext>
            </a:extLst>
          </p:cNvPr>
          <p:cNvCxnSpPr>
            <a:cxnSpLocks/>
          </p:cNvCxnSpPr>
          <p:nvPr/>
        </p:nvCxnSpPr>
        <p:spPr>
          <a:xfrm>
            <a:off x="10693712" y="762506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-">
            <a:extLst>
              <a:ext uri="{FF2B5EF4-FFF2-40B4-BE49-F238E27FC236}">
                <a16:creationId xmlns:a16="http://schemas.microsoft.com/office/drawing/2014/main" id="{C99DF971-A577-4B42-9887-CB234BF0F958}"/>
              </a:ext>
            </a:extLst>
          </p:cNvPr>
          <p:cNvCxnSpPr>
            <a:cxnSpLocks/>
          </p:cNvCxnSpPr>
          <p:nvPr/>
        </p:nvCxnSpPr>
        <p:spPr>
          <a:xfrm>
            <a:off x="9490556" y="1063295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-">
            <a:extLst>
              <a:ext uri="{FF2B5EF4-FFF2-40B4-BE49-F238E27FC236}">
                <a16:creationId xmlns:a16="http://schemas.microsoft.com/office/drawing/2014/main" id="{11FC7FB6-1AAC-4EDE-BF6E-222D47BE84E0}"/>
              </a:ext>
            </a:extLst>
          </p:cNvPr>
          <p:cNvSpPr/>
          <p:nvPr/>
        </p:nvSpPr>
        <p:spPr>
          <a:xfrm>
            <a:off x="2517276" y="-149723"/>
            <a:ext cx="7157448" cy="7157446"/>
          </a:xfrm>
          <a:prstGeom prst="ellipse">
            <a:avLst/>
          </a:prstGeom>
          <a:noFill/>
          <a:ln w="127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65360366-9992-49C2-BB1F-3312102DB076}"/>
              </a:ext>
            </a:extLst>
          </p:cNvPr>
          <p:cNvSpPr/>
          <p:nvPr/>
        </p:nvSpPr>
        <p:spPr>
          <a:xfrm>
            <a:off x="3177968" y="510968"/>
            <a:ext cx="5836064" cy="5836064"/>
          </a:xfrm>
          <a:prstGeom prst="ellipse">
            <a:avLst/>
          </a:prstGeom>
          <a:noFill/>
          <a:ln w="127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18CFD37-88BB-4E45-9F70-8E2CD681B4CD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12E239A5-3D61-4AC4-B93A-A62E8E41462A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55F131-B945-4E29-96F5-6410FE51D9D6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551E64DF-73CD-4DD4-A073-3D3C1BE5FA7E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-">
            <a:extLst>
              <a:ext uri="{FF2B5EF4-FFF2-40B4-BE49-F238E27FC236}">
                <a16:creationId xmlns:a16="http://schemas.microsoft.com/office/drawing/2014/main" id="{432404D0-7A21-44DF-AD18-C0DEFB2A858E}"/>
              </a:ext>
            </a:extLst>
          </p:cNvPr>
          <p:cNvCxnSpPr>
            <a:cxnSpLocks/>
          </p:cNvCxnSpPr>
          <p:nvPr/>
        </p:nvCxnSpPr>
        <p:spPr>
          <a:xfrm>
            <a:off x="1600200" y="3659832"/>
            <a:ext cx="2245530" cy="15373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-">
            <a:extLst>
              <a:ext uri="{FF2B5EF4-FFF2-40B4-BE49-F238E27FC236}">
                <a16:creationId xmlns:a16="http://schemas.microsoft.com/office/drawing/2014/main" id="{DBD607FD-D691-496C-837D-EE1FC4329F3C}"/>
              </a:ext>
            </a:extLst>
          </p:cNvPr>
          <p:cNvSpPr/>
          <p:nvPr/>
        </p:nvSpPr>
        <p:spPr>
          <a:xfrm>
            <a:off x="3609473" y="1298073"/>
            <a:ext cx="4261854" cy="4261854"/>
          </a:xfrm>
          <a:prstGeom prst="ellipse">
            <a:avLst/>
          </a:prstGeom>
          <a:gradFill>
            <a:gsLst>
              <a:gs pos="15000">
                <a:srgbClr val="02CAC0"/>
              </a:gs>
              <a:gs pos="100000">
                <a:srgbClr val="02CAC0">
                  <a:alpha val="25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194D08C4-E947-459E-94E7-AFE9BB87C05C}"/>
              </a:ext>
            </a:extLst>
          </p:cNvPr>
          <p:cNvSpPr/>
          <p:nvPr/>
        </p:nvSpPr>
        <p:spPr>
          <a:xfrm>
            <a:off x="3965073" y="1298073"/>
            <a:ext cx="4261854" cy="4261854"/>
          </a:xfrm>
          <a:prstGeom prst="ellipse">
            <a:avLst/>
          </a:prstGeom>
          <a:blipFill>
            <a:blip r:embed="rId2"/>
            <a:srcRect/>
            <a:stretch>
              <a:fillRect t="-25000" b="-25000"/>
            </a:stretch>
          </a:blip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324B87DD-9280-4EE5-903D-01297B78AA7B}"/>
              </a:ext>
            </a:extLst>
          </p:cNvPr>
          <p:cNvSpPr/>
          <p:nvPr/>
        </p:nvSpPr>
        <p:spPr>
          <a:xfrm>
            <a:off x="2517276" y="4610100"/>
            <a:ext cx="4057887" cy="1192463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F6FDD2-F4C3-4FA8-A8FC-7D5CFA1C02CD}"/>
              </a:ext>
            </a:extLst>
          </p:cNvPr>
          <p:cNvSpPr txBox="1"/>
          <p:nvPr/>
        </p:nvSpPr>
        <p:spPr>
          <a:xfrm>
            <a:off x="590423" y="2598003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FRESH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747FF-8851-487B-BC87-588319135D7C}"/>
              </a:ext>
            </a:extLst>
          </p:cNvPr>
          <p:cNvSpPr txBox="1"/>
          <p:nvPr/>
        </p:nvSpPr>
        <p:spPr>
          <a:xfrm>
            <a:off x="590423" y="3198167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ANIMATION.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62C0CCEB-7EEB-4B66-BBD8-B95F558C69A2}"/>
              </a:ext>
            </a:extLst>
          </p:cNvPr>
          <p:cNvSpPr/>
          <p:nvPr/>
        </p:nvSpPr>
        <p:spPr>
          <a:xfrm>
            <a:off x="10101799" y="5458791"/>
            <a:ext cx="1388745" cy="338843"/>
          </a:xfrm>
          <a:prstGeom prst="roundRect">
            <a:avLst>
              <a:gd name="adj" fmla="val 50000"/>
            </a:avLst>
          </a:prstGeom>
          <a:gradFill>
            <a:gsLst>
              <a:gs pos="15000">
                <a:srgbClr val="02CAC0"/>
              </a:gs>
              <a:gs pos="100000">
                <a:srgbClr val="02CAC0">
                  <a:alpha val="40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A3BAE9-B38B-48AB-9B8F-FE7D215DDEED}"/>
              </a:ext>
            </a:extLst>
          </p:cNvPr>
          <p:cNvSpPr txBox="1"/>
          <p:nvPr/>
        </p:nvSpPr>
        <p:spPr>
          <a:xfrm>
            <a:off x="10274458" y="5474324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4E847E-600B-460A-A7F1-669C91EC2E59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7E71975A-5725-4D16-8A9D-F6CBA8D48184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1C6C2386-CDE2-44A2-8CCF-4BBA631C273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8876FB85-AF15-4127-B858-9F94747744E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63431ABC-B562-4750-919B-1BBA5599F0D1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242FC082-5C5B-4F93-991E-4EBEEBBCC9B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1069">
              <a:extLst>
                <a:ext uri="{FF2B5EF4-FFF2-40B4-BE49-F238E27FC236}">
                  <a16:creationId xmlns:a16="http://schemas.microsoft.com/office/drawing/2014/main" id="{1016C461-E8B8-4B68-AF44-E2C6485497D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1D8B546F-892A-4B3D-AEB3-DDDF811BF20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57555FEE-E537-47D7-9EA3-8BB66EB435E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CB31EE21-328C-4C51-B52E-CBEA545A808F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0D55E39D-8AE5-48BD-A9E2-0A91622A769B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32CD0D75-1E53-4B11-921F-2CD514640C0D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98708E6-5C77-4809-9981-89CAC710BD4D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83265E-52F4-4842-996D-942FFBE9B649}"/>
              </a:ext>
            </a:extLst>
          </p:cNvPr>
          <p:cNvSpPr txBox="1"/>
          <p:nvPr/>
        </p:nvSpPr>
        <p:spPr>
          <a:xfrm>
            <a:off x="7798140" y="4325647"/>
            <a:ext cx="3809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</a:p>
          <a:p>
            <a:pPr algn="r"/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C43FBC-FEB5-4420-8DA9-5DBACAEA11C6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30" name="-">
            <a:extLst>
              <a:ext uri="{FF2B5EF4-FFF2-40B4-BE49-F238E27FC236}">
                <a16:creationId xmlns:a16="http://schemas.microsoft.com/office/drawing/2014/main" id="{F6C0B474-437C-4671-9606-F00BFD9F4010}"/>
              </a:ext>
            </a:extLst>
          </p:cNvPr>
          <p:cNvCxnSpPr>
            <a:cxnSpLocks/>
          </p:cNvCxnSpPr>
          <p:nvPr/>
        </p:nvCxnSpPr>
        <p:spPr>
          <a:xfrm>
            <a:off x="318837" y="26950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-">
            <a:extLst>
              <a:ext uri="{FF2B5EF4-FFF2-40B4-BE49-F238E27FC236}">
                <a16:creationId xmlns:a16="http://schemas.microsoft.com/office/drawing/2014/main" id="{56136EAA-C3F6-4679-9334-82437A621B80}"/>
              </a:ext>
            </a:extLst>
          </p:cNvPr>
          <p:cNvSpPr/>
          <p:nvPr/>
        </p:nvSpPr>
        <p:spPr>
          <a:xfrm>
            <a:off x="7407876" y="1244305"/>
            <a:ext cx="2983875" cy="123960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B54861E4-A67F-45FA-A7B7-3E7FCE49E86F}"/>
              </a:ext>
            </a:extLst>
          </p:cNvPr>
          <p:cNvSpPr txBox="1"/>
          <p:nvPr/>
        </p:nvSpPr>
        <p:spPr>
          <a:xfrm>
            <a:off x="7494284" y="1284487"/>
            <a:ext cx="27896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43" name="-">
            <a:extLst>
              <a:ext uri="{FF2B5EF4-FFF2-40B4-BE49-F238E27FC236}">
                <a16:creationId xmlns:a16="http://schemas.microsoft.com/office/drawing/2014/main" id="{E0BB57CC-1167-476C-BEE5-5ADFC13E37CD}"/>
              </a:ext>
            </a:extLst>
          </p:cNvPr>
          <p:cNvCxnSpPr>
            <a:cxnSpLocks/>
          </p:cNvCxnSpPr>
          <p:nvPr/>
        </p:nvCxnSpPr>
        <p:spPr>
          <a:xfrm>
            <a:off x="11019155" y="402273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-">
            <a:extLst>
              <a:ext uri="{FF2B5EF4-FFF2-40B4-BE49-F238E27FC236}">
                <a16:creationId xmlns:a16="http://schemas.microsoft.com/office/drawing/2014/main" id="{5B70E167-48A8-4D1B-AACC-195A28025040}"/>
              </a:ext>
            </a:extLst>
          </p:cNvPr>
          <p:cNvCxnSpPr>
            <a:cxnSpLocks/>
          </p:cNvCxnSpPr>
          <p:nvPr/>
        </p:nvCxnSpPr>
        <p:spPr>
          <a:xfrm>
            <a:off x="10885805" y="410528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-">
            <a:extLst>
              <a:ext uri="{FF2B5EF4-FFF2-40B4-BE49-F238E27FC236}">
                <a16:creationId xmlns:a16="http://schemas.microsoft.com/office/drawing/2014/main" id="{E68BE321-1A45-49FE-84EE-69A9A0FB94FC}"/>
              </a:ext>
            </a:extLst>
          </p:cNvPr>
          <p:cNvCxnSpPr>
            <a:cxnSpLocks/>
          </p:cNvCxnSpPr>
          <p:nvPr/>
        </p:nvCxnSpPr>
        <p:spPr>
          <a:xfrm>
            <a:off x="10727055" y="4184662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6822799C-1156-4AC1-B01C-CBA1793ED654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791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2.22222E-6 L 0.1664 2.22222E-6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2.22222E-6 L -0.02591 2.22222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1875" fill="hold"/>
                                        <p:tgtEl>
                                          <p:spTgt spid="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96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1.85185E-6 L -0.05039 -1.85185E-6 " pathEditMode="relative" rAng="0" ptsTypes="AA">
                                      <p:cBhvr>
                                        <p:cTn id="101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7 -1.85185E-6 L 0.12149 -1.85185E-6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0 L 0.12148 0 " pathEditMode="relative" rAng="0" ptsTypes="AA">
                                      <p:cBhvr>
                                        <p:cTn id="116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2.22222E-6 L 0.09192 -2.22222E-6 " pathEditMode="relative" rAng="0" ptsTypes="AA">
                                      <p:cBhvr>
                                        <p:cTn id="124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6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-2.22222E-6 L -0.09089 -2.22222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-2.22222E-6 L 0.09218 -2.22222E-6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-0.06706 4.44444E-6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4.44444E-6 L 0.06719 4.44444E-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4.44444E-6 L -0.06693 4.44444E-6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4.44444E-6 L 0.0099 4.44444E-6 " pathEditMode="relative" rAng="0" ptsTypes="AA">
                                      <p:cBhvr>
                                        <p:cTn id="16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6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7.40741E-7 L -0.1224 7.40741E-7 " pathEditMode="relative" rAng="0" ptsTypes="AA">
                                      <p:cBhvr>
                                        <p:cTn id="168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0" y="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6 7.40741E-7 L 0.01979 7.40741E-7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54167E-6 -2.22222E-6 L -0.05039 -2.22222E-6 " pathEditMode="relative" rAng="0" ptsTypes="AA">
                                      <p:cBhvr>
                                        <p:cTn id="175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54167E-6 -2.22222E-6 L 0.01002 -2.22222E-6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3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85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1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98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2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206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08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19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4.07407E-6 L -3.33333E-6 -0.08843 " pathEditMode="relative" rAng="0" ptsTypes="AA">
                                      <p:cBhvr>
                                        <p:cTn id="221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3333E-6 4.07407E-6 L -3.33333E-6 0.08842 " pathEditMode="relative" rAng="0" ptsTypes="AA">
                                      <p:cBhvr>
                                        <p:cTn id="2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33333E-6 4.07407E-6 L -3.33333E-6 0.08773 " pathEditMode="relative" rAng="0" ptsTypes="AA">
                                      <p:cBhvr>
                                        <p:cTn id="234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8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0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-2.59259E-6 L 0.06719 -2.59259E-6 " pathEditMode="relative" rAng="0" ptsTypes="AA">
                                      <p:cBhvr>
                                        <p:cTn id="242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0833E-6 -2.59259E-6 L -0.06731 -2.59259E-6 " pathEditMode="relative" rAng="0" ptsTypes="AA">
                                      <p:cBhvr>
                                        <p:cTn id="2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0833E-6 -2.59259E-6 L -0.06692 -2.59259E-6 " pathEditMode="relative" rAng="0" ptsTypes="AA">
                                      <p:cBhvr>
                                        <p:cTn id="255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9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1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-0.10911 4.07407E-6 " pathEditMode="relative" rAng="0" ptsTypes="AA">
                                      <p:cBhvr>
                                        <p:cTn id="263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5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4.07407E-6 L 0.11107 4.07407E-6 " pathEditMode="relative" rAng="0" ptsTypes="AA">
                                      <p:cBhvr>
                                        <p:cTn id="2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74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4.07407E-6 L -0.11094 4.07407E-6 " pathEditMode="relative" rAng="0" ptsTypes="AA">
                                      <p:cBhvr>
                                        <p:cTn id="276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0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7.40741E-7 L -1.66667E-6 0.14282 " pathEditMode="relative" rAng="0" ptsTypes="AA">
                                      <p:cBhvr>
                                        <p:cTn id="284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8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7.40741E-7 L -1.66667E-6 -0.13426 " pathEditMode="relative" rAng="0" ptsTypes="AA">
                                      <p:cBhvr>
                                        <p:cTn id="2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95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7.40741E-7 L -1.66667E-6 0.14722 " pathEditMode="relative" rAng="0" ptsTypes="AA">
                                      <p:cBhvr>
                                        <p:cTn id="29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1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3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81481E-6 L 0.06718 4.81481E-6 " pathEditMode="relative" rAng="0" ptsTypes="AA">
                                      <p:cBhvr>
                                        <p:cTn id="305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81481E-6 L -0.02812 4.81481E-6 " pathEditMode="relative" rAng="0" ptsTypes="AA">
                                      <p:cBhvr>
                                        <p:cTn id="307" dur="3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1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3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-1.11111E-6 L 0.06718 -1.11111E-6 " pathEditMode="relative" rAng="0" ptsTypes="AA">
                                      <p:cBhvr>
                                        <p:cTn id="31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1.11111E-6 L -0.02813 -1.11111E-6 " pathEditMode="relative" rAng="0" ptsTypes="AA">
                                      <p:cBhvr>
                                        <p:cTn id="317" dur="3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1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3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4.07407E-6 L 0.06719 -4.07407E-6 " pathEditMode="relative" rAng="0" ptsTypes="AA">
                                      <p:cBhvr>
                                        <p:cTn id="325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4.07407E-6 L -0.02812 -4.07407E-6 " pathEditMode="relative" rAng="0" ptsTypes="AA">
                                      <p:cBhvr>
                                        <p:cTn id="32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8" grpId="3" animBg="1"/>
      <p:bldP spid="8" grpId="4" animBg="1"/>
      <p:bldP spid="11" grpId="0"/>
      <p:bldP spid="11" grpId="1"/>
      <p:bldP spid="12" grpId="0"/>
      <p:bldP spid="12" grpId="1"/>
      <p:bldP spid="13" grpId="0" animBg="1"/>
      <p:bldP spid="13" grpId="1" animBg="1"/>
      <p:bldP spid="13" grpId="2" animBg="1"/>
      <p:bldP spid="14" grpId="0"/>
      <p:bldP spid="15" grpId="0"/>
      <p:bldP spid="27" grpId="0"/>
      <p:bldP spid="27" grpId="1"/>
      <p:bldP spid="28" grpId="0"/>
      <p:bldP spid="28" grpId="1"/>
      <p:bldP spid="29" grpId="0"/>
      <p:bldP spid="29" grpId="1"/>
      <p:bldP spid="41" grpId="0" animBg="1"/>
      <p:bldP spid="41" grpId="1" animBg="1"/>
      <p:bldP spid="41" grpId="2" animBg="1"/>
      <p:bldP spid="41" grpId="3" animBg="1"/>
      <p:bldP spid="41" grpId="4" animBg="1"/>
      <p:bldP spid="42" grpId="0"/>
      <p:bldP spid="42" grpId="1"/>
      <p:bldP spid="4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">
            <a:extLst>
              <a:ext uri="{FF2B5EF4-FFF2-40B4-BE49-F238E27FC236}">
                <a16:creationId xmlns:a16="http://schemas.microsoft.com/office/drawing/2014/main" id="{03FD456D-146E-40E8-B6C4-9965F06EE660}"/>
              </a:ext>
            </a:extLst>
          </p:cNvPr>
          <p:cNvSpPr/>
          <p:nvPr/>
        </p:nvSpPr>
        <p:spPr>
          <a:xfrm>
            <a:off x="2971801" y="3127092"/>
            <a:ext cx="6248398" cy="2747867"/>
          </a:xfrm>
          <a:prstGeom prst="roundRect">
            <a:avLst>
              <a:gd name="adj" fmla="val 3249"/>
            </a:avLst>
          </a:prstGeom>
          <a:blipFill>
            <a:blip r:embed="rId2"/>
            <a:srcRect/>
            <a:stretch>
              <a:fillRect t="-25895" b="-12515"/>
            </a:stretch>
          </a:blipFill>
          <a:ln>
            <a:noFill/>
          </a:ln>
          <a:effectLst>
            <a:innerShdw blurRad="254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00C4469A-1D86-42C3-B436-6DB4CD5821BF}"/>
              </a:ext>
            </a:extLst>
          </p:cNvPr>
          <p:cNvSpPr/>
          <p:nvPr/>
        </p:nvSpPr>
        <p:spPr>
          <a:xfrm>
            <a:off x="-1581146" y="6065386"/>
            <a:ext cx="11772896" cy="862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-">
            <a:extLst>
              <a:ext uri="{FF2B5EF4-FFF2-40B4-BE49-F238E27FC236}">
                <a16:creationId xmlns:a16="http://schemas.microsoft.com/office/drawing/2014/main" id="{3F67629D-4B8A-41F0-9433-A4B639FE416B}"/>
              </a:ext>
            </a:extLst>
          </p:cNvPr>
          <p:cNvCxnSpPr/>
          <p:nvPr/>
        </p:nvCxnSpPr>
        <p:spPr>
          <a:xfrm>
            <a:off x="697831" y="4685013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-">
            <a:extLst>
              <a:ext uri="{FF2B5EF4-FFF2-40B4-BE49-F238E27FC236}">
                <a16:creationId xmlns:a16="http://schemas.microsoft.com/office/drawing/2014/main" id="{4B99C409-A6FC-4CD7-A323-85C883A539B4}"/>
              </a:ext>
            </a:extLst>
          </p:cNvPr>
          <p:cNvCxnSpPr>
            <a:cxnSpLocks/>
          </p:cNvCxnSpPr>
          <p:nvPr/>
        </p:nvCxnSpPr>
        <p:spPr>
          <a:xfrm flipH="1">
            <a:off x="-276726" y="6020518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541BCD25-5D3C-461E-A987-46485C74F3FC}"/>
              </a:ext>
            </a:extLst>
          </p:cNvPr>
          <p:cNvCxnSpPr>
            <a:cxnSpLocks/>
          </p:cNvCxnSpPr>
          <p:nvPr/>
        </p:nvCxnSpPr>
        <p:spPr>
          <a:xfrm>
            <a:off x="5764126" y="1189404"/>
            <a:ext cx="2751581" cy="18837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-">
            <a:extLst>
              <a:ext uri="{FF2B5EF4-FFF2-40B4-BE49-F238E27FC236}">
                <a16:creationId xmlns:a16="http://schemas.microsoft.com/office/drawing/2014/main" id="{11E103AB-86F2-44E3-9DB4-443B7E78E26E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2F5238CD-7A14-4C41-A062-8CB5650D34F8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39F4C868-CB17-4F20-9F8F-C8038F3B0B07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960FCF5-F5BB-4CF7-85EF-726A3471785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7F2E98F-C14E-46B0-A41E-B82C1497DA5D}"/>
              </a:ext>
            </a:extLst>
          </p:cNvPr>
          <p:cNvSpPr/>
          <p:nvPr/>
        </p:nvSpPr>
        <p:spPr>
          <a:xfrm>
            <a:off x="-1173892" y="-1464276"/>
            <a:ext cx="4893276" cy="4893276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-">
            <a:extLst>
              <a:ext uri="{FF2B5EF4-FFF2-40B4-BE49-F238E27FC236}">
                <a16:creationId xmlns:a16="http://schemas.microsoft.com/office/drawing/2014/main" id="{FEBF47B7-AB0D-4E51-926E-4D9AD7757F28}"/>
              </a:ext>
            </a:extLst>
          </p:cNvPr>
          <p:cNvCxnSpPr>
            <a:cxnSpLocks/>
          </p:cNvCxnSpPr>
          <p:nvPr/>
        </p:nvCxnSpPr>
        <p:spPr>
          <a:xfrm>
            <a:off x="2366886" y="1318560"/>
            <a:ext cx="0" cy="137160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-">
            <a:extLst>
              <a:ext uri="{FF2B5EF4-FFF2-40B4-BE49-F238E27FC236}">
                <a16:creationId xmlns:a16="http://schemas.microsoft.com/office/drawing/2014/main" id="{93913AB9-C4BA-43B1-A575-2C99B6FC25E6}"/>
              </a:ext>
            </a:extLst>
          </p:cNvPr>
          <p:cNvCxnSpPr>
            <a:cxnSpLocks/>
          </p:cNvCxnSpPr>
          <p:nvPr/>
        </p:nvCxnSpPr>
        <p:spPr>
          <a:xfrm>
            <a:off x="1681086" y="2004360"/>
            <a:ext cx="13716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">
            <a:extLst>
              <a:ext uri="{FF2B5EF4-FFF2-40B4-BE49-F238E27FC236}">
                <a16:creationId xmlns:a16="http://schemas.microsoft.com/office/drawing/2014/main" id="{96A6F671-71D8-45A2-BD39-1F35A81B66C8}"/>
              </a:ext>
            </a:extLst>
          </p:cNvPr>
          <p:cNvSpPr/>
          <p:nvPr/>
        </p:nvSpPr>
        <p:spPr>
          <a:xfrm>
            <a:off x="8316784" y="0"/>
            <a:ext cx="3568700" cy="6858000"/>
          </a:xfrm>
          <a:prstGeom prst="rect">
            <a:avLst/>
          </a:prstGeom>
          <a:blipFill>
            <a:blip r:embed="rId3"/>
            <a:srcRect/>
            <a:stretch>
              <a:fillRect l="-14057" r="-14057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0416E1-4ABB-4F1D-B741-3ED787602A7A}"/>
              </a:ext>
            </a:extLst>
          </p:cNvPr>
          <p:cNvSpPr txBox="1"/>
          <p:nvPr/>
        </p:nvSpPr>
        <p:spPr>
          <a:xfrm>
            <a:off x="4931547" y="516006"/>
            <a:ext cx="31891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CREATIVE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B894A2-84EA-4E25-8B67-46A4FD6B1B13}"/>
              </a:ext>
            </a:extLst>
          </p:cNvPr>
          <p:cNvSpPr txBox="1"/>
          <p:nvPr/>
        </p:nvSpPr>
        <p:spPr>
          <a:xfrm>
            <a:off x="4935203" y="1213699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ANIMATION.</a:t>
            </a:r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A8B5014C-4961-4A4B-9595-533AA483AF4D}"/>
              </a:ext>
            </a:extLst>
          </p:cNvPr>
          <p:cNvSpPr/>
          <p:nvPr/>
        </p:nvSpPr>
        <p:spPr>
          <a:xfrm>
            <a:off x="6540545" y="2567263"/>
            <a:ext cx="1388745" cy="338843"/>
          </a:xfrm>
          <a:prstGeom prst="roundRect">
            <a:avLst>
              <a:gd name="adj" fmla="val 50000"/>
            </a:avLst>
          </a:prstGeom>
          <a:gradFill>
            <a:gsLst>
              <a:gs pos="15000">
                <a:srgbClr val="02CAC0"/>
              </a:gs>
              <a:gs pos="100000">
                <a:srgbClr val="02CAC0">
                  <a:alpha val="40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C9DABF-9D52-4CD2-B7E0-088951198A4C}"/>
              </a:ext>
            </a:extLst>
          </p:cNvPr>
          <p:cNvSpPr txBox="1"/>
          <p:nvPr/>
        </p:nvSpPr>
        <p:spPr>
          <a:xfrm>
            <a:off x="6713204" y="2582796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86398E-BC2F-4915-8A42-A0600DF6197E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LOGO</a:t>
            </a:r>
          </a:p>
        </p:txBody>
      </p:sp>
      <p:grpSp>
        <p:nvGrpSpPr>
          <p:cNvPr id="32" name="-">
            <a:extLst>
              <a:ext uri="{FF2B5EF4-FFF2-40B4-BE49-F238E27FC236}">
                <a16:creationId xmlns:a16="http://schemas.microsoft.com/office/drawing/2014/main" id="{9576588A-12CB-4FF0-A548-F10AF030FD72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23126EB3-45D0-44F5-BBFB-CED002BEF45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-">
              <a:extLst>
                <a:ext uri="{FF2B5EF4-FFF2-40B4-BE49-F238E27FC236}">
                  <a16:creationId xmlns:a16="http://schemas.microsoft.com/office/drawing/2014/main" id="{AD594DC2-05DB-4269-B38B-FD2C18D72C7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D3E045F3-5118-422D-8463-0AA3C351C895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E505B7FD-962B-4A9D-AD70-A44A747BB0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1069">
              <a:extLst>
                <a:ext uri="{FF2B5EF4-FFF2-40B4-BE49-F238E27FC236}">
                  <a16:creationId xmlns:a16="http://schemas.microsoft.com/office/drawing/2014/main" id="{3A1DF9FB-FF78-4FF8-B937-837E5B1055DD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788009BF-2DE8-4C15-A57E-EFB59070A3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2BE43322-5654-4585-B2D3-B7ABA030676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0" name="-">
            <a:extLst>
              <a:ext uri="{FF2B5EF4-FFF2-40B4-BE49-F238E27FC236}">
                <a16:creationId xmlns:a16="http://schemas.microsoft.com/office/drawing/2014/main" id="{339EA2DA-E11E-4372-AE55-5A2F06A6A82F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9B6C33CA-791E-404D-A998-8850FD24B3B1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B7241F9B-ADCA-494A-8B34-8724A6CD0E08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2AFD5C9-A62A-4D8A-9F79-CC9D8033F58A}"/>
              </a:ext>
            </a:extLst>
          </p:cNvPr>
          <p:cNvSpPr txBox="1"/>
          <p:nvPr/>
        </p:nvSpPr>
        <p:spPr>
          <a:xfrm>
            <a:off x="1618656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8C8F0AF-4238-47F8-9109-BBCFF8921B06}"/>
              </a:ext>
            </a:extLst>
          </p:cNvPr>
          <p:cNvSpPr txBox="1"/>
          <p:nvPr/>
        </p:nvSpPr>
        <p:spPr>
          <a:xfrm>
            <a:off x="3738485" y="1588707"/>
            <a:ext cx="436802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</a:p>
          <a:p>
            <a:pPr algn="r"/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6CA8408-F08E-4735-883F-A02F2D0C7BE7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46" name="-">
            <a:extLst>
              <a:ext uri="{FF2B5EF4-FFF2-40B4-BE49-F238E27FC236}">
                <a16:creationId xmlns:a16="http://schemas.microsoft.com/office/drawing/2014/main" id="{0AA15F9B-2B06-469A-BF4E-69DB6C7876F7}"/>
              </a:ext>
            </a:extLst>
          </p:cNvPr>
          <p:cNvCxnSpPr>
            <a:cxnSpLocks/>
          </p:cNvCxnSpPr>
          <p:nvPr/>
        </p:nvCxnSpPr>
        <p:spPr>
          <a:xfrm>
            <a:off x="11594431" y="-235903"/>
            <a:ext cx="0" cy="2571416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-">
            <a:extLst>
              <a:ext uri="{FF2B5EF4-FFF2-40B4-BE49-F238E27FC236}">
                <a16:creationId xmlns:a16="http://schemas.microsoft.com/office/drawing/2014/main" id="{F599D58E-1D17-4101-A586-6C23CC61B875}"/>
              </a:ext>
            </a:extLst>
          </p:cNvPr>
          <p:cNvCxnSpPr>
            <a:cxnSpLocks/>
          </p:cNvCxnSpPr>
          <p:nvPr/>
        </p:nvCxnSpPr>
        <p:spPr>
          <a:xfrm>
            <a:off x="-276726" y="3813200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-">
            <a:extLst>
              <a:ext uri="{FF2B5EF4-FFF2-40B4-BE49-F238E27FC236}">
                <a16:creationId xmlns:a16="http://schemas.microsoft.com/office/drawing/2014/main" id="{B5CC9F22-C20C-4F27-B815-A2A814085A79}"/>
              </a:ext>
            </a:extLst>
          </p:cNvPr>
          <p:cNvCxnSpPr>
            <a:cxnSpLocks/>
          </p:cNvCxnSpPr>
          <p:nvPr/>
        </p:nvCxnSpPr>
        <p:spPr>
          <a:xfrm>
            <a:off x="11019155" y="5604426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-">
            <a:extLst>
              <a:ext uri="{FF2B5EF4-FFF2-40B4-BE49-F238E27FC236}">
                <a16:creationId xmlns:a16="http://schemas.microsoft.com/office/drawing/2014/main" id="{EF949B75-2630-49D3-97D9-C432586E38BF}"/>
              </a:ext>
            </a:extLst>
          </p:cNvPr>
          <p:cNvCxnSpPr>
            <a:cxnSpLocks/>
          </p:cNvCxnSpPr>
          <p:nvPr/>
        </p:nvCxnSpPr>
        <p:spPr>
          <a:xfrm>
            <a:off x="10885805" y="5686976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-">
            <a:extLst>
              <a:ext uri="{FF2B5EF4-FFF2-40B4-BE49-F238E27FC236}">
                <a16:creationId xmlns:a16="http://schemas.microsoft.com/office/drawing/2014/main" id="{32A44E96-3E64-4A5E-9D7F-B3933283F95D}"/>
              </a:ext>
            </a:extLst>
          </p:cNvPr>
          <p:cNvCxnSpPr>
            <a:cxnSpLocks/>
          </p:cNvCxnSpPr>
          <p:nvPr/>
        </p:nvCxnSpPr>
        <p:spPr>
          <a:xfrm>
            <a:off x="10727055" y="5766351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98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25E-7 -1.11111E-6 L -6.25E-7 -0.1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-1.11111E-6 L -6.25E-7 0.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-1.11111E-6 L -6.25E-7 0.1 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25E-7 -1.11111E-6 L 0.05625 -1.11111E-6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-1.11111E-6 L -0.05625 -1.11111E-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-1.11111E-6 L -0.05625 -1.11111E-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1.11022E-16 L -0.15781 1.11022E-1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1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0 L -0.01329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0833E-6 -4.81481E-6 L -2.70833E-6 0.06621 " pathEditMode="relative" rAng="0" ptsTypes="AA">
                                      <p:cBhvr>
                                        <p:cTn id="112" dur="7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2.22222E-6 L -0.05039 -2.22222E-6 " pathEditMode="relative" rAng="0" ptsTypes="AA">
                                      <p:cBhvr>
                                        <p:cTn id="117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22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75E-6 3.7037E-7 L 0.12148 3.7037E-7 " pathEditMode="relative" rAng="0" ptsTypes="AA">
                                      <p:cBhvr>
                                        <p:cTn id="12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33333E-6 1.85185E-6 L 0.12148 1.85185E-6 " pathEditMode="relative" rAng="0" ptsTypes="AA">
                                      <p:cBhvr>
                                        <p:cTn id="132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0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1.48148E-6 L 0.11224 1.48148E-6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1.48148E-6 L -0.11367 1.48148E-6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59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125E-6 1.48148E-6 L 0.11224 1.48148E-6 " pathEditMode="relative" rAng="0" ptsTypes="AA">
                                      <p:cBhvr>
                                        <p:cTn id="161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1.48148E-6 L -0.06706 1.48148E-6 " pathEditMode="relative" rAng="0" ptsTypes="AA">
                                      <p:cBhvr>
                                        <p:cTn id="169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1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1.48148E-6 L 0.06719 1.48148E-6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04167E-6 1.48148E-6 L -0.06693 1.48148E-6 " pathEditMode="relative" rAng="0" ptsTypes="AA">
                                      <p:cBhvr>
                                        <p:cTn id="182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04167E-6 1.48148E-6 L 0.0099 1.48148E-6 " pathEditMode="relative" rAng="0" ptsTypes="AA">
                                      <p:cBhvr>
                                        <p:cTn id="184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0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7.40741E-7 L -1.66667E-6 0.1875 " pathEditMode="relative" rAng="0" ptsTypes="AA">
                                      <p:cBhvr>
                                        <p:cTn id="19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7.40741E-7 L -1.66667E-6 -0.18009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2.22222E-6 L -0.10911 2.22222E-6 " pathEditMode="relative" rAng="0" ptsTypes="AA">
                                      <p:cBhvr>
                                        <p:cTn id="207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2.22222E-6 L 0.11107 2.22222E-6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1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2.22222E-6 L -0.11094 2.22222E-6 " pathEditMode="relative" rAng="0" ptsTypes="AA">
                                      <p:cBhvr>
                                        <p:cTn id="220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1.11111E-6 L -1.66667E-6 0.14283 " pathEditMode="relative" rAng="0" ptsTypes="AA">
                                      <p:cBhvr>
                                        <p:cTn id="228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-1.11111E-6 L -1.66667E-6 -0.13426 " pathEditMode="relative" rAng="0" ptsTypes="AA">
                                      <p:cBhvr>
                                        <p:cTn id="2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39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-1.11111E-6 L -1.66667E-6 0.14722 " pathEditMode="relative" rAng="0" ptsTypes="AA">
                                      <p:cBhvr>
                                        <p:cTn id="241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5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7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7.40741E-7 L 0.06718 -7.40741E-7 " pathEditMode="relative" rAng="0" ptsTypes="AA">
                                      <p:cBhvr>
                                        <p:cTn id="249" dur="1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7.40741E-7 L -0.02812 -7.40741E-7 " pathEditMode="relative" rAng="0" ptsTypes="AA">
                                      <p:cBhvr>
                                        <p:cTn id="251" dur="3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5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7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3.33333E-6 L 0.06718 3.33333E-6 " pathEditMode="relative" rAng="0" ptsTypes="AA">
                                      <p:cBhvr>
                                        <p:cTn id="259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3.33333E-6 L -0.02813 3.33333E-6 " pathEditMode="relative" rAng="0" ptsTypes="AA">
                                      <p:cBhvr>
                                        <p:cTn id="261" dur="3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5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7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3.7037E-7 L 0.06719 3.7037E-7 " pathEditMode="relative" rAng="0" ptsTypes="AA">
                                      <p:cBhvr>
                                        <p:cTn id="269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3.7037E-7 L -0.02812 3.7037E-7 " pathEditMode="relative" rAng="0" ptsTypes="AA">
                                      <p:cBhvr>
                                        <p:cTn id="27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7" grpId="0"/>
      <p:bldP spid="27" grpId="1"/>
      <p:bldP spid="28" grpId="0"/>
      <p:bldP spid="28" grpId="1"/>
      <p:bldP spid="29" grpId="0" animBg="1"/>
      <p:bldP spid="29" grpId="1" animBg="1"/>
      <p:bldP spid="29" grpId="2" animBg="1"/>
      <p:bldP spid="30" grpId="0"/>
      <p:bldP spid="31" grpId="0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E6DB39B1-2A0F-4316-9E40-5751E97E979B}"/>
              </a:ext>
            </a:extLst>
          </p:cNvPr>
          <p:cNvSpPr/>
          <p:nvPr/>
        </p:nvSpPr>
        <p:spPr>
          <a:xfrm>
            <a:off x="-1255486" y="-706211"/>
            <a:ext cx="14702972" cy="8270422"/>
          </a:xfrm>
          <a:prstGeom prst="rect">
            <a:avLst/>
          </a:prstGeom>
          <a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55177467-F7AE-4B72-A7B0-2FA6DF0AB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395096A-B305-4920-B9A7-BC6BA0B785C9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EF2AC9C4-12A0-4EC4-8565-265DE9BF9AD4}"/>
              </a:ext>
            </a:extLst>
          </p:cNvPr>
          <p:cNvSpPr/>
          <p:nvPr/>
        </p:nvSpPr>
        <p:spPr>
          <a:xfrm>
            <a:off x="-1860687" y="1339713"/>
            <a:ext cx="4178574" cy="4178574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D34E6-C6EA-40E0-A25D-8E780A32C919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4773173C-8183-4D49-B19D-EDCD0FC98B84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6BBA848B-0124-4BAE-92C4-47C6A4359E1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3A17F6DB-0272-4226-8E01-587BE406EFF0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-">
            <a:extLst>
              <a:ext uri="{FF2B5EF4-FFF2-40B4-BE49-F238E27FC236}">
                <a16:creationId xmlns:a16="http://schemas.microsoft.com/office/drawing/2014/main" id="{35EA1D52-9A22-4F38-A2FB-FACD4B3A9BCB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EFE13B43-4C14-4CE5-B28F-F8D1AC0D0AE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" name="Graphic 1069">
              <a:extLst>
                <a:ext uri="{FF2B5EF4-FFF2-40B4-BE49-F238E27FC236}">
                  <a16:creationId xmlns:a16="http://schemas.microsoft.com/office/drawing/2014/main" id="{DF1FE2CC-3E2F-4707-BC8D-E8EC4A82047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DF6312C-54C6-43BF-A452-E90FFBF719D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A0A96C43-E556-4229-8BB4-ABC651161C5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C4DEB144-DD93-46CD-94A6-192D4D64463A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A59F3FC-5823-4DE0-87A5-F612836E81F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080835E0-8DFF-4E33-9D4F-C8A09C7712D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1DFC23D-F2DE-4C9F-A2B9-6933D532EE14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accent4">
                  <a:lumMod val="60000"/>
                  <a:lumOff val="4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41" name="-">
            <a:extLst>
              <a:ext uri="{FF2B5EF4-FFF2-40B4-BE49-F238E27FC236}">
                <a16:creationId xmlns:a16="http://schemas.microsoft.com/office/drawing/2014/main" id="{CB7771C8-678F-4054-9F7A-0201BEFE2F90}"/>
              </a:ext>
            </a:extLst>
          </p:cNvPr>
          <p:cNvCxnSpPr>
            <a:cxnSpLocks/>
          </p:cNvCxnSpPr>
          <p:nvPr/>
        </p:nvCxnSpPr>
        <p:spPr>
          <a:xfrm>
            <a:off x="4429669" y="5435737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-">
            <a:extLst>
              <a:ext uri="{FF2B5EF4-FFF2-40B4-BE49-F238E27FC236}">
                <a16:creationId xmlns:a16="http://schemas.microsoft.com/office/drawing/2014/main" id="{8F491D12-7A53-479B-9C48-2E76DA81BF32}"/>
              </a:ext>
            </a:extLst>
          </p:cNvPr>
          <p:cNvCxnSpPr>
            <a:cxnSpLocks/>
          </p:cNvCxnSpPr>
          <p:nvPr/>
        </p:nvCxnSpPr>
        <p:spPr>
          <a:xfrm>
            <a:off x="4296319" y="5518287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-">
            <a:extLst>
              <a:ext uri="{FF2B5EF4-FFF2-40B4-BE49-F238E27FC236}">
                <a16:creationId xmlns:a16="http://schemas.microsoft.com/office/drawing/2014/main" id="{300910BB-BB69-41B3-88C0-764450B81600}"/>
              </a:ext>
            </a:extLst>
          </p:cNvPr>
          <p:cNvCxnSpPr>
            <a:cxnSpLocks/>
          </p:cNvCxnSpPr>
          <p:nvPr/>
        </p:nvCxnSpPr>
        <p:spPr>
          <a:xfrm>
            <a:off x="4137569" y="5597662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3" name="-">
            <a:extLst>
              <a:ext uri="{FF2B5EF4-FFF2-40B4-BE49-F238E27FC236}">
                <a16:creationId xmlns:a16="http://schemas.microsoft.com/office/drawing/2014/main" id="{B1605BFB-C7CA-4641-BDC8-75DE86E88B48}"/>
              </a:ext>
            </a:extLst>
          </p:cNvPr>
          <p:cNvSpPr/>
          <p:nvPr/>
        </p:nvSpPr>
        <p:spPr>
          <a:xfrm>
            <a:off x="5358332" y="0"/>
            <a:ext cx="3568700" cy="6858000"/>
          </a:xfrm>
          <a:prstGeom prst="rect">
            <a:avLst/>
          </a:prstGeom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-">
            <a:extLst>
              <a:ext uri="{FF2B5EF4-FFF2-40B4-BE49-F238E27FC236}">
                <a16:creationId xmlns:a16="http://schemas.microsoft.com/office/drawing/2014/main" id="{09E3D95F-AFFB-4CB6-9C34-11230759B004}"/>
              </a:ext>
            </a:extLst>
          </p:cNvPr>
          <p:cNvCxnSpPr>
            <a:cxnSpLocks/>
          </p:cNvCxnSpPr>
          <p:nvPr/>
        </p:nvCxnSpPr>
        <p:spPr>
          <a:xfrm>
            <a:off x="1600200" y="3228829"/>
            <a:ext cx="2245530" cy="15373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4276A34-777A-4F10-8620-3317673177DE}"/>
              </a:ext>
            </a:extLst>
          </p:cNvPr>
          <p:cNvSpPr txBox="1"/>
          <p:nvPr/>
        </p:nvSpPr>
        <p:spPr>
          <a:xfrm>
            <a:off x="590423" y="2167000"/>
            <a:ext cx="3366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INOVATIVE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D553FB-E937-40B6-BC23-619CF58AA7A2}"/>
              </a:ext>
            </a:extLst>
          </p:cNvPr>
          <p:cNvSpPr txBox="1"/>
          <p:nvPr/>
        </p:nvSpPr>
        <p:spPr>
          <a:xfrm>
            <a:off x="590423" y="2767164"/>
            <a:ext cx="3185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ANIMATION.</a:t>
            </a:r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D14A5065-92EE-41EA-AE6A-F0D653A5D941}"/>
              </a:ext>
            </a:extLst>
          </p:cNvPr>
          <p:cNvSpPr/>
          <p:nvPr/>
        </p:nvSpPr>
        <p:spPr>
          <a:xfrm>
            <a:off x="693171" y="4482407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ECCCB0-C3EB-4607-8D2F-0A1C39FA94A8}"/>
              </a:ext>
            </a:extLst>
          </p:cNvPr>
          <p:cNvSpPr txBox="1"/>
          <p:nvPr/>
        </p:nvSpPr>
        <p:spPr>
          <a:xfrm>
            <a:off x="865830" y="4497940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7D5E0D-4835-45C5-8BEE-B2BBF58D7AAC}"/>
              </a:ext>
            </a:extLst>
          </p:cNvPr>
          <p:cNvSpPr txBox="1"/>
          <p:nvPr/>
        </p:nvSpPr>
        <p:spPr>
          <a:xfrm>
            <a:off x="590423" y="3467420"/>
            <a:ext cx="488082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31" name="-">
            <a:extLst>
              <a:ext uri="{FF2B5EF4-FFF2-40B4-BE49-F238E27FC236}">
                <a16:creationId xmlns:a16="http://schemas.microsoft.com/office/drawing/2014/main" id="{5C69CF8C-1D62-4514-950E-A6FB5A090D1F}"/>
              </a:ext>
            </a:extLst>
          </p:cNvPr>
          <p:cNvCxnSpPr>
            <a:cxnSpLocks/>
          </p:cNvCxnSpPr>
          <p:nvPr/>
        </p:nvCxnSpPr>
        <p:spPr>
          <a:xfrm>
            <a:off x="318837" y="2264070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D79C29-C35F-4ED3-9B89-00D88692314C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DE242F96-5FC0-4C70-8FC2-111D1E3D3EE9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-">
            <a:extLst>
              <a:ext uri="{FF2B5EF4-FFF2-40B4-BE49-F238E27FC236}">
                <a16:creationId xmlns:a16="http://schemas.microsoft.com/office/drawing/2014/main" id="{512FCF93-9715-4E3A-AB13-32E1930EA250}"/>
              </a:ext>
            </a:extLst>
          </p:cNvPr>
          <p:cNvSpPr/>
          <p:nvPr/>
        </p:nvSpPr>
        <p:spPr>
          <a:xfrm>
            <a:off x="7196043" y="4610101"/>
            <a:ext cx="4057887" cy="933450"/>
          </a:xfrm>
          <a:prstGeom prst="rect">
            <a:avLst/>
          </a:prstGeom>
          <a:noFill/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-">
            <a:extLst>
              <a:ext uri="{FF2B5EF4-FFF2-40B4-BE49-F238E27FC236}">
                <a16:creationId xmlns:a16="http://schemas.microsoft.com/office/drawing/2014/main" id="{03A39EE5-FC5F-40C6-AE6F-34E9FA34E718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A2F2671-594D-4A2C-BF51-751482D6DAE3}"/>
              </a:ext>
            </a:extLst>
          </p:cNvPr>
          <p:cNvSpPr txBox="1"/>
          <p:nvPr/>
        </p:nvSpPr>
        <p:spPr>
          <a:xfrm>
            <a:off x="8341005" y="4690441"/>
            <a:ext cx="27896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39" name="-">
            <a:extLst>
              <a:ext uri="{FF2B5EF4-FFF2-40B4-BE49-F238E27FC236}">
                <a16:creationId xmlns:a16="http://schemas.microsoft.com/office/drawing/2014/main" id="{1A2C1E68-CEB8-48B9-ACDC-4B692D09B3EA}"/>
              </a:ext>
            </a:extLst>
          </p:cNvPr>
          <p:cNvCxnSpPr>
            <a:cxnSpLocks/>
          </p:cNvCxnSpPr>
          <p:nvPr/>
        </p:nvCxnSpPr>
        <p:spPr>
          <a:xfrm>
            <a:off x="10789970" y="1157304"/>
            <a:ext cx="0" cy="123123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-">
            <a:extLst>
              <a:ext uri="{FF2B5EF4-FFF2-40B4-BE49-F238E27FC236}">
                <a16:creationId xmlns:a16="http://schemas.microsoft.com/office/drawing/2014/main" id="{A5731454-46D6-4457-858E-BAEA18ADEA7A}"/>
              </a:ext>
            </a:extLst>
          </p:cNvPr>
          <p:cNvCxnSpPr>
            <a:cxnSpLocks/>
          </p:cNvCxnSpPr>
          <p:nvPr/>
        </p:nvCxnSpPr>
        <p:spPr>
          <a:xfrm>
            <a:off x="9586814" y="1458093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-">
            <a:extLst>
              <a:ext uri="{FF2B5EF4-FFF2-40B4-BE49-F238E27FC236}">
                <a16:creationId xmlns:a16="http://schemas.microsoft.com/office/drawing/2014/main" id="{66695E48-1BF7-40F4-8C9A-BB310BBA85AF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B96D0B7B-A961-49E4-8A30-B101CCF80FE2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536B47AF-DCBE-430F-BFD8-BEA7A42BE306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59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9" dur="1875" fill="hold"/>
                                        <p:tgtEl>
                                          <p:spTgt spid="2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4.81481E-6 L -0.05039 -4.81481E-6 " pathEditMode="relative" rAng="0" ptsTypes="AA">
                                      <p:cBhvr>
                                        <p:cTn id="80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66667E-6 -3.7037E-7 L 0.12148 -3.7037E-7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54167E-6 2.96296E-6 L 0.12148 2.96296E-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7.40741E-7 L 0.09192 -7.40741E-7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-7.40741E-7 L -0.09089 -7.40741E-7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-7.40741E-7 L 0.09218 -7.40741E-7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2.59259E-6 L -0.06706 -2.59259E-6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-2.59259E-6 L 0.06719 -2.59259E-6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-2.59259E-6 L -0.06693 -2.59259E-6 " pathEditMode="relative" rAng="0" ptsTypes="AA">
                                      <p:cBhvr>
                                        <p:cTn id="132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2.59259E-6 L 0.0099 -2.59259E-6 " pathEditMode="relative" rAng="0" ptsTypes="AA">
                                      <p:cBhvr>
                                        <p:cTn id="13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3" presetClass="path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0833E-6 0 L 0.08802 0 " pathEditMode="relative" rAng="0" ptsTypes="AA">
                                      <p:cBhvr>
                                        <p:cTn id="13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0 L -0.01328 0 " pathEditMode="relative" rAng="0" ptsTypes="AA">
                                      <p:cBhvr>
                                        <p:cTn id="14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2.22222E-6 L 0.16641 2.22222E-6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2.22222E-6 L -0.02591 2.22222E-6 " pathEditMode="relative" rAng="0" ptsTypes="AA">
                                      <p:cBhvr>
                                        <p:cTn id="15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59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18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1.48148E-6 L -0.05039 -1.48148E-6 " pathEditMode="relative" rAng="0" ptsTypes="AA">
                                      <p:cBhvr>
                                        <p:cTn id="192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3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1.48148E-6 L -0.01628 -1.48148E-6 " pathEditMode="relative" rAng="0" ptsTypes="AA">
                                      <p:cBhvr>
                                        <p:cTn id="1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4.81481E-6 L 3.95833E-6 -0.08842 " pathEditMode="relative" rAng="0" ptsTypes="AA">
                                      <p:cBhvr>
                                        <p:cTn id="202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95833E-6 -4.81481E-6 L 3.95833E-6 0.08843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13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95833E-6 -4.81481E-6 L 3.95833E-6 0.08774 " pathEditMode="relative" rAng="0" ptsTypes="AA">
                                      <p:cBhvr>
                                        <p:cTn id="215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58333E-6 2.77556E-17 L 0.06718 2.77556E-17 " pathEditMode="relative" rAng="0" ptsTypes="AA">
                                      <p:cBhvr>
                                        <p:cTn id="223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2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58333E-6 2.77556E-17 L -0.06732 2.77556E-17 " pathEditMode="relative" rAng="0" ptsTypes="AA">
                                      <p:cBhvr>
                                        <p:cTn id="2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58333E-6 2.77556E-17 L -0.06693 2.77556E-17 " pathEditMode="relative" rAng="0" ptsTypes="AA">
                                      <p:cBhvr>
                                        <p:cTn id="236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7 -3.7037E-6 L 0.06719 -3.7037E-6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-3.7037E-6 L -0.02812 -3.7037E-6 " pathEditMode="relative" rAng="0" ptsTypes="AA">
                                      <p:cBhvr>
                                        <p:cTn id="246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0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2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04167E-6 3.7037E-7 L 0.06719 3.7037E-7 " pathEditMode="relative" rAng="0" ptsTypes="AA">
                                      <p:cBhvr>
                                        <p:cTn id="254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04167E-6 3.7037E-7 L -0.02812 3.7037E-7 " pathEditMode="relative" rAng="0" ptsTypes="AA">
                                      <p:cBhvr>
                                        <p:cTn id="256" dur="3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0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2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2.59259E-6 L 0.06719 -2.59259E-6 " pathEditMode="relative" rAng="0" ptsTypes="AA">
                                      <p:cBhvr>
                                        <p:cTn id="264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5833E-6 -2.59259E-6 L -0.02813 -2.59259E-6 " pathEditMode="relative" rAng="0" ptsTypes="AA">
                                      <p:cBhvr>
                                        <p:cTn id="26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22" grpId="0" animBg="1"/>
      <p:bldP spid="22" grpId="1" animBg="1"/>
      <p:bldP spid="22" grpId="2" animBg="1"/>
      <p:bldP spid="22" grpId="3" animBg="1"/>
      <p:bldP spid="9" grpId="0"/>
      <p:bldP spid="21" grpId="0"/>
      <p:bldP spid="21" grpId="1"/>
      <p:bldP spid="33" grpId="0" animBg="1"/>
      <p:bldP spid="33" grpId="1" animBg="1"/>
      <p:bldP spid="33" grpId="2" animBg="1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/>
      <p:bldP spid="30" grpId="0"/>
      <p:bldP spid="30" grpId="1"/>
      <p:bldP spid="29" grpId="0"/>
      <p:bldP spid="29" grpId="1"/>
      <p:bldP spid="36" grpId="0" animBg="1"/>
      <p:bldP spid="36" grpId="1" animBg="1"/>
      <p:bldP spid="36" grpId="2" animBg="1"/>
      <p:bldP spid="36" grpId="3" animBg="1"/>
      <p:bldP spid="36" grpId="4" animBg="1"/>
      <p:bldP spid="38" grpId="0"/>
      <p:bldP spid="38" grpId="1"/>
      <p:bldP spid="38" grpId="2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-">
            <a:extLst>
              <a:ext uri="{FF2B5EF4-FFF2-40B4-BE49-F238E27FC236}">
                <a16:creationId xmlns:a16="http://schemas.microsoft.com/office/drawing/2014/main" id="{CF85598F-AF22-4095-9545-CA5066A16EFA}"/>
              </a:ext>
            </a:extLst>
          </p:cNvPr>
          <p:cNvSpPr/>
          <p:nvPr/>
        </p:nvSpPr>
        <p:spPr>
          <a:xfrm>
            <a:off x="8181054" y="-149723"/>
            <a:ext cx="7157448" cy="7157446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F5BBB806-EA56-47ED-8BCF-1CF28417DCF3}"/>
              </a:ext>
            </a:extLst>
          </p:cNvPr>
          <p:cNvSpPr/>
          <p:nvPr/>
        </p:nvSpPr>
        <p:spPr>
          <a:xfrm>
            <a:off x="8841746" y="510968"/>
            <a:ext cx="5836064" cy="5836064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A47D2585-7CD0-4CE7-B105-F6924323C42F}"/>
              </a:ext>
            </a:extLst>
          </p:cNvPr>
          <p:cNvCxnSpPr>
            <a:cxnSpLocks/>
          </p:cNvCxnSpPr>
          <p:nvPr/>
        </p:nvCxnSpPr>
        <p:spPr>
          <a:xfrm>
            <a:off x="590422" y="-1221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-">
            <a:extLst>
              <a:ext uri="{FF2B5EF4-FFF2-40B4-BE49-F238E27FC236}">
                <a16:creationId xmlns:a16="http://schemas.microsoft.com/office/drawing/2014/main" id="{D15CF4D7-1111-40F7-8ACE-2DFC119C8643}"/>
              </a:ext>
            </a:extLst>
          </p:cNvPr>
          <p:cNvCxnSpPr>
            <a:cxnSpLocks/>
          </p:cNvCxnSpPr>
          <p:nvPr/>
        </p:nvCxnSpPr>
        <p:spPr>
          <a:xfrm>
            <a:off x="6778803" y="730151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-">
            <a:extLst>
              <a:ext uri="{FF2B5EF4-FFF2-40B4-BE49-F238E27FC236}">
                <a16:creationId xmlns:a16="http://schemas.microsoft.com/office/drawing/2014/main" id="{B9333146-DD05-48DD-9BD1-EA61B56B3B6B}"/>
              </a:ext>
            </a:extLst>
          </p:cNvPr>
          <p:cNvCxnSpPr>
            <a:cxnSpLocks/>
          </p:cNvCxnSpPr>
          <p:nvPr/>
        </p:nvCxnSpPr>
        <p:spPr>
          <a:xfrm>
            <a:off x="6645453" y="812701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-">
            <a:extLst>
              <a:ext uri="{FF2B5EF4-FFF2-40B4-BE49-F238E27FC236}">
                <a16:creationId xmlns:a16="http://schemas.microsoft.com/office/drawing/2014/main" id="{43FE1BB7-5E83-4698-9363-1D304567718C}"/>
              </a:ext>
            </a:extLst>
          </p:cNvPr>
          <p:cNvCxnSpPr>
            <a:cxnSpLocks/>
          </p:cNvCxnSpPr>
          <p:nvPr/>
        </p:nvCxnSpPr>
        <p:spPr>
          <a:xfrm>
            <a:off x="6486703" y="906590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">
            <a:extLst>
              <a:ext uri="{FF2B5EF4-FFF2-40B4-BE49-F238E27FC236}">
                <a16:creationId xmlns:a16="http://schemas.microsoft.com/office/drawing/2014/main" id="{E49C456F-7ECE-4559-8089-4A36AF6CA854}"/>
              </a:ext>
            </a:extLst>
          </p:cNvPr>
          <p:cNvSpPr/>
          <p:nvPr/>
        </p:nvSpPr>
        <p:spPr>
          <a:xfrm>
            <a:off x="4401134" y="1466412"/>
            <a:ext cx="6444666" cy="3664387"/>
          </a:xfrm>
          <a:prstGeom prst="rect">
            <a:avLst/>
          </a:prstGeom>
          <a:blipFill>
            <a:blip r:embed="rId2"/>
            <a:srcRect/>
            <a:stretch>
              <a:fillRect l="-10954" t="-20609" r="-10954" b="1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EB3E065A-4575-451B-915A-E288A4506ACD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FB1906D8-9E2F-4CA7-93E6-F102AF6441AB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54F01AF-F131-4C41-9788-E24549FD7948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AE868A1B-B28A-4714-9C6D-8AF3F0F9521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4AE1DA42-9227-4D2D-8B09-D09F7F9F183C}"/>
              </a:ext>
            </a:extLst>
          </p:cNvPr>
          <p:cNvSpPr/>
          <p:nvPr/>
        </p:nvSpPr>
        <p:spPr>
          <a:xfrm>
            <a:off x="1178217" y="0"/>
            <a:ext cx="3568700" cy="6858000"/>
          </a:xfrm>
          <a:prstGeom prst="rect">
            <a:avLst/>
          </a:prstGeom>
          <a:blipFill>
            <a:blip r:embed="rId3"/>
            <a:srcRect/>
            <a:stretch>
              <a:fillRect l="-14057" r="-14057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22B68D-10C5-40C3-BAE2-D4D177A2F4C1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2880E915-1994-4E4A-A523-7253445E9A8A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36A14F23-F7B9-4ED0-82F7-A9237906989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4BC22BD7-A578-465C-AD1B-E3FED2017D4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A6B6FDCD-77F2-42B2-A17E-BA12165EB9DC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491A238B-5A83-4D15-A942-9FAD0391D74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D7205152-2624-473B-84DC-B241D081213D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79AE1357-D9DE-45FE-8F9B-621C8BA126DF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EDF5FFC9-F727-4DF0-8263-29F404D39F5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89DECF2E-1A11-45DC-A9C1-4D3323EECA71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923F8600-A56B-4768-B78A-167800DF501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C7BD32AB-1032-4A17-9B25-C7D12F47829C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A5816D08-8152-4379-AF1C-D5098606F681}"/>
              </a:ext>
            </a:extLst>
          </p:cNvPr>
          <p:cNvSpPr/>
          <p:nvPr/>
        </p:nvSpPr>
        <p:spPr>
          <a:xfrm>
            <a:off x="-1064748" y="3112300"/>
            <a:ext cx="4893276" cy="4893276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F5E861-D36F-410F-BCA6-48C3EF9221EF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21" name="-">
            <a:extLst>
              <a:ext uri="{FF2B5EF4-FFF2-40B4-BE49-F238E27FC236}">
                <a16:creationId xmlns:a16="http://schemas.microsoft.com/office/drawing/2014/main" id="{9FF05EAA-61F5-482F-A040-4D21AA26C2D8}"/>
              </a:ext>
            </a:extLst>
          </p:cNvPr>
          <p:cNvCxnSpPr>
            <a:cxnSpLocks/>
          </p:cNvCxnSpPr>
          <p:nvPr/>
        </p:nvCxnSpPr>
        <p:spPr>
          <a:xfrm>
            <a:off x="1600200" y="4951015"/>
            <a:ext cx="2245530" cy="15373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8914EF3-F98A-455A-AC91-83DE304A22E0}"/>
              </a:ext>
            </a:extLst>
          </p:cNvPr>
          <p:cNvSpPr txBox="1"/>
          <p:nvPr/>
        </p:nvSpPr>
        <p:spPr>
          <a:xfrm>
            <a:off x="590423" y="3889186"/>
            <a:ext cx="2991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ELEGANT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DADFF4-4C3C-4107-A3BE-CE130460B8A6}"/>
              </a:ext>
            </a:extLst>
          </p:cNvPr>
          <p:cNvSpPr txBox="1"/>
          <p:nvPr/>
        </p:nvSpPr>
        <p:spPr>
          <a:xfrm>
            <a:off x="590423" y="4489350"/>
            <a:ext cx="2178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DESIGN.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5021AB3A-8610-4F94-9C7B-2BCFDC002196}"/>
              </a:ext>
            </a:extLst>
          </p:cNvPr>
          <p:cNvSpPr/>
          <p:nvPr/>
        </p:nvSpPr>
        <p:spPr>
          <a:xfrm>
            <a:off x="9212854" y="5375537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79473D6-9E31-46D4-B494-C690FADA9730}"/>
              </a:ext>
            </a:extLst>
          </p:cNvPr>
          <p:cNvSpPr txBox="1"/>
          <p:nvPr/>
        </p:nvSpPr>
        <p:spPr>
          <a:xfrm>
            <a:off x="9385513" y="5391070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5387B5-E7D7-4FC0-94D2-08B7D9C3FF58}"/>
              </a:ext>
            </a:extLst>
          </p:cNvPr>
          <p:cNvSpPr txBox="1"/>
          <p:nvPr/>
        </p:nvSpPr>
        <p:spPr>
          <a:xfrm>
            <a:off x="590422" y="5153604"/>
            <a:ext cx="5897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27" name="-">
            <a:extLst>
              <a:ext uri="{FF2B5EF4-FFF2-40B4-BE49-F238E27FC236}">
                <a16:creationId xmlns:a16="http://schemas.microsoft.com/office/drawing/2014/main" id="{08673510-377D-4EEF-9B2C-6A80D3EBBFFE}"/>
              </a:ext>
            </a:extLst>
          </p:cNvPr>
          <p:cNvCxnSpPr>
            <a:cxnSpLocks/>
          </p:cNvCxnSpPr>
          <p:nvPr/>
        </p:nvCxnSpPr>
        <p:spPr>
          <a:xfrm>
            <a:off x="318837" y="3986256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13FAE1E-3EB0-493F-956C-5004EF7767FA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cxnSp>
        <p:nvCxnSpPr>
          <p:cNvPr id="35" name="-">
            <a:extLst>
              <a:ext uri="{FF2B5EF4-FFF2-40B4-BE49-F238E27FC236}">
                <a16:creationId xmlns:a16="http://schemas.microsoft.com/office/drawing/2014/main" id="{A6CE63C3-9621-4D3B-9814-5A027C669B67}"/>
              </a:ext>
            </a:extLst>
          </p:cNvPr>
          <p:cNvCxnSpPr>
            <a:cxnSpLocks/>
          </p:cNvCxnSpPr>
          <p:nvPr/>
        </p:nvCxnSpPr>
        <p:spPr>
          <a:xfrm>
            <a:off x="11415955" y="1019028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-">
            <a:extLst>
              <a:ext uri="{FF2B5EF4-FFF2-40B4-BE49-F238E27FC236}">
                <a16:creationId xmlns:a16="http://schemas.microsoft.com/office/drawing/2014/main" id="{D826AC5D-1818-42EE-9658-DC0A9DE4DDDE}"/>
              </a:ext>
            </a:extLst>
          </p:cNvPr>
          <p:cNvCxnSpPr>
            <a:cxnSpLocks/>
          </p:cNvCxnSpPr>
          <p:nvPr/>
        </p:nvCxnSpPr>
        <p:spPr>
          <a:xfrm>
            <a:off x="10212799" y="131981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221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0.08802 0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0 L 0.50221 0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50221 0 L 0.51484 0 " pathEditMode="relative" rAng="0" ptsTypes="AA">
                                      <p:cBhvr>
                                        <p:cTn id="29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06901 1.48148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1.48148E-6 L -0.24922 1.48148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24922 1.48148E-6 L -0.26536 1.48148E-6 " pathEditMode="relative" rAng="0" ptsTypes="AA">
                                      <p:cBhvr>
                                        <p:cTn id="3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07407E-6 L -0.05039 -4.07407E-6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75E-6 3.7037E-6 L 0.12149 3.7037E-6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7 -4.44444E-6 L 0.12148 -4.44444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3.33333E-6 L 0.09192 3.33333E-6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3.33333E-6 L -0.09089 3.33333E-6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3.33333E-6 L 0.09218 3.33333E-6 " pathEditMode="relative" rAng="0" ptsTypes="AA">
                                      <p:cBhvr>
                                        <p:cTn id="112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0 L -0.06706 0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L 0.06719 0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0 L -0.06693 0 " pathEditMode="relative" rAng="0" ptsTypes="AA">
                                      <p:cBhvr>
                                        <p:cTn id="133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0 L 0.0099 0 " pathEditMode="relative" rAng="0" ptsTypes="AA">
                                      <p:cBhvr>
                                        <p:cTn id="1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140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8" dur="1875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1.48148E-6 L 2.5E-6 0.1875 " pathEditMode="relative" rAng="0" ptsTypes="AA">
                                      <p:cBhvr>
                                        <p:cTn id="156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5E-6 1.48148E-6 L 2.5E-6 -0.18009 " pathEditMode="relative" rAng="0" ptsTypes="AA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-4.44444E-6 L 1.875E-6 -0.08842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73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875E-6 -4.44444E-6 L 1.875E-6 0.08843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4.44444E-6 L 1.875E-6 0.08774 " pathEditMode="relative" rAng="0" ptsTypes="AA">
                                      <p:cBhvr>
                                        <p:cTn id="18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0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1.11111E-6 L 0.06719 -1.11111E-6 " pathEditMode="relative" rAng="0" ptsTypes="AA">
                                      <p:cBhvr>
                                        <p:cTn id="19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5E-6 -1.11111E-6 L -0.06732 -1.11111E-6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5E-6 -1.11111E-6 L -0.06693 -1.11111E-6 " pathEditMode="relative" rAng="0" ptsTypes="AA">
                                      <p:cBhvr>
                                        <p:cTn id="20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4.07407E-6 L 0.06719 4.07407E-6 " pathEditMode="relative" rAng="0" ptsTypes="AA">
                                      <p:cBhvr>
                                        <p:cTn id="21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4.07407E-6 L -0.02813 4.07407E-6 " pathEditMode="relative" rAng="0" ptsTypes="AA">
                                      <p:cBhvr>
                                        <p:cTn id="215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1.48148E-6 L 0.06719 1.48148E-6 " pathEditMode="relative" rAng="0" ptsTypes="AA">
                                      <p:cBhvr>
                                        <p:cTn id="22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1.48148E-6 L -0.02813 1.48148E-6 " pathEditMode="relative" rAng="0" ptsTypes="AA">
                                      <p:cBhvr>
                                        <p:cTn id="225" dur="3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1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-1.48148E-6 L 0.06718 -1.48148E-6 " pathEditMode="relative" rAng="0" ptsTypes="AA">
                                      <p:cBhvr>
                                        <p:cTn id="23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125E-6 -1.48148E-6 L -0.02813 -1.48148E-6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4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3" dur="1875" fill="hold"/>
                                        <p:tgtEl>
                                          <p:spTgt spid="37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7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51" dur="1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7" grpId="0" animBg="1"/>
      <p:bldP spid="7" grpId="1" animBg="1"/>
      <p:bldP spid="7" grpId="2" animBg="1"/>
      <p:bldP spid="7" grpId="3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6" grpId="3" animBg="1"/>
      <p:bldP spid="8" grpId="0"/>
      <p:bldP spid="29" grpId="0" animBg="1"/>
      <p:bldP spid="29" grpId="1" animBg="1"/>
      <p:bldP spid="29" grpId="2" animBg="1"/>
      <p:bldP spid="29" grpId="3" animBg="1"/>
      <p:bldP spid="20" grpId="0"/>
      <p:bldP spid="20" grpId="1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26" grpId="0"/>
      <p:bldP spid="26" grpId="1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-">
            <a:extLst>
              <a:ext uri="{FF2B5EF4-FFF2-40B4-BE49-F238E27FC236}">
                <a16:creationId xmlns:a16="http://schemas.microsoft.com/office/drawing/2014/main" id="{0893F973-4329-4C76-8002-4016F9C96D1D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-">
            <a:extLst>
              <a:ext uri="{FF2B5EF4-FFF2-40B4-BE49-F238E27FC236}">
                <a16:creationId xmlns:a16="http://schemas.microsoft.com/office/drawing/2014/main" id="{CB8F897E-6371-4CE3-B3C4-0DAA317635A6}"/>
              </a:ext>
            </a:extLst>
          </p:cNvPr>
          <p:cNvCxnSpPr/>
          <p:nvPr/>
        </p:nvCxnSpPr>
        <p:spPr>
          <a:xfrm>
            <a:off x="697831" y="4800600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-">
            <a:extLst>
              <a:ext uri="{FF2B5EF4-FFF2-40B4-BE49-F238E27FC236}">
                <a16:creationId xmlns:a16="http://schemas.microsoft.com/office/drawing/2014/main" id="{21648967-90C7-419E-8FC9-7D3A4C9DD0B3}"/>
              </a:ext>
            </a:extLst>
          </p:cNvPr>
          <p:cNvCxnSpPr>
            <a:cxnSpLocks/>
          </p:cNvCxnSpPr>
          <p:nvPr/>
        </p:nvCxnSpPr>
        <p:spPr>
          <a:xfrm flipH="1">
            <a:off x="-276726" y="6136105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-">
            <a:extLst>
              <a:ext uri="{FF2B5EF4-FFF2-40B4-BE49-F238E27FC236}">
                <a16:creationId xmlns:a16="http://schemas.microsoft.com/office/drawing/2014/main" id="{9BC87487-D9E9-480C-833E-7E50D8C1BFC1}"/>
              </a:ext>
            </a:extLst>
          </p:cNvPr>
          <p:cNvCxnSpPr>
            <a:cxnSpLocks/>
          </p:cNvCxnSpPr>
          <p:nvPr/>
        </p:nvCxnSpPr>
        <p:spPr>
          <a:xfrm>
            <a:off x="10693712" y="762506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-">
            <a:extLst>
              <a:ext uri="{FF2B5EF4-FFF2-40B4-BE49-F238E27FC236}">
                <a16:creationId xmlns:a16="http://schemas.microsoft.com/office/drawing/2014/main" id="{C99DF971-A577-4B42-9887-CB234BF0F958}"/>
              </a:ext>
            </a:extLst>
          </p:cNvPr>
          <p:cNvCxnSpPr>
            <a:cxnSpLocks/>
          </p:cNvCxnSpPr>
          <p:nvPr/>
        </p:nvCxnSpPr>
        <p:spPr>
          <a:xfrm>
            <a:off x="9490556" y="1063295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-">
            <a:extLst>
              <a:ext uri="{FF2B5EF4-FFF2-40B4-BE49-F238E27FC236}">
                <a16:creationId xmlns:a16="http://schemas.microsoft.com/office/drawing/2014/main" id="{11FC7FB6-1AAC-4EDE-BF6E-222D47BE84E0}"/>
              </a:ext>
            </a:extLst>
          </p:cNvPr>
          <p:cNvSpPr/>
          <p:nvPr/>
        </p:nvSpPr>
        <p:spPr>
          <a:xfrm>
            <a:off x="2517276" y="-149723"/>
            <a:ext cx="7157448" cy="7157446"/>
          </a:xfrm>
          <a:prstGeom prst="ellipse">
            <a:avLst/>
          </a:prstGeom>
          <a:noFill/>
          <a:ln w="127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65360366-9992-49C2-BB1F-3312102DB076}"/>
              </a:ext>
            </a:extLst>
          </p:cNvPr>
          <p:cNvSpPr/>
          <p:nvPr/>
        </p:nvSpPr>
        <p:spPr>
          <a:xfrm>
            <a:off x="3177968" y="510968"/>
            <a:ext cx="5836064" cy="5836064"/>
          </a:xfrm>
          <a:prstGeom prst="ellipse">
            <a:avLst/>
          </a:prstGeom>
          <a:noFill/>
          <a:ln w="127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318CFD37-88BB-4E45-9F70-8E2CD681B4CD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12E239A5-3D61-4AC4-B93A-A62E8E41462A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2455F131-B945-4E29-96F5-6410FE51D9D6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551E64DF-73CD-4DD4-A073-3D3C1BE5FA7E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-">
            <a:extLst>
              <a:ext uri="{FF2B5EF4-FFF2-40B4-BE49-F238E27FC236}">
                <a16:creationId xmlns:a16="http://schemas.microsoft.com/office/drawing/2014/main" id="{432404D0-7A21-44DF-AD18-C0DEFB2A858E}"/>
              </a:ext>
            </a:extLst>
          </p:cNvPr>
          <p:cNvCxnSpPr>
            <a:cxnSpLocks/>
          </p:cNvCxnSpPr>
          <p:nvPr/>
        </p:nvCxnSpPr>
        <p:spPr>
          <a:xfrm>
            <a:off x="1600200" y="3659832"/>
            <a:ext cx="2245530" cy="15373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-">
            <a:extLst>
              <a:ext uri="{FF2B5EF4-FFF2-40B4-BE49-F238E27FC236}">
                <a16:creationId xmlns:a16="http://schemas.microsoft.com/office/drawing/2014/main" id="{DBD607FD-D691-496C-837D-EE1FC4329F3C}"/>
              </a:ext>
            </a:extLst>
          </p:cNvPr>
          <p:cNvSpPr/>
          <p:nvPr/>
        </p:nvSpPr>
        <p:spPr>
          <a:xfrm>
            <a:off x="3609473" y="1298073"/>
            <a:ext cx="4261854" cy="4261854"/>
          </a:xfrm>
          <a:prstGeom prst="ellipse">
            <a:avLst/>
          </a:prstGeom>
          <a:gradFill>
            <a:gsLst>
              <a:gs pos="15000">
                <a:srgbClr val="02CAC0"/>
              </a:gs>
              <a:gs pos="100000">
                <a:srgbClr val="02CAC0">
                  <a:alpha val="25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">
            <a:extLst>
              <a:ext uri="{FF2B5EF4-FFF2-40B4-BE49-F238E27FC236}">
                <a16:creationId xmlns:a16="http://schemas.microsoft.com/office/drawing/2014/main" id="{194D08C4-E947-459E-94E7-AFE9BB87C05C}"/>
              </a:ext>
            </a:extLst>
          </p:cNvPr>
          <p:cNvSpPr/>
          <p:nvPr/>
        </p:nvSpPr>
        <p:spPr>
          <a:xfrm>
            <a:off x="3965073" y="1298073"/>
            <a:ext cx="4261854" cy="4261854"/>
          </a:xfrm>
          <a:prstGeom prst="ellipse">
            <a:avLst/>
          </a:prstGeom>
          <a:blipFill>
            <a:blip r:embed="rId2"/>
            <a:srcRect/>
            <a:stretch>
              <a:fillRect l="-46213" r="-3787"/>
            </a:stretch>
          </a:blipFill>
          <a:ln>
            <a:noFill/>
          </a:ln>
          <a:effectLst>
            <a:outerShdw blurRad="1016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324B87DD-9280-4EE5-903D-01297B78AA7B}"/>
              </a:ext>
            </a:extLst>
          </p:cNvPr>
          <p:cNvSpPr/>
          <p:nvPr/>
        </p:nvSpPr>
        <p:spPr>
          <a:xfrm>
            <a:off x="2517276" y="4610100"/>
            <a:ext cx="4057887" cy="1192463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F6FDD2-F4C3-4FA8-A8FC-7D5CFA1C02CD}"/>
              </a:ext>
            </a:extLst>
          </p:cNvPr>
          <p:cNvSpPr txBox="1"/>
          <p:nvPr/>
        </p:nvSpPr>
        <p:spPr>
          <a:xfrm>
            <a:off x="590423" y="2598003"/>
            <a:ext cx="17395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EASY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747FF-8851-487B-BC87-588319135D7C}"/>
              </a:ext>
            </a:extLst>
          </p:cNvPr>
          <p:cNvSpPr txBox="1"/>
          <p:nvPr/>
        </p:nvSpPr>
        <p:spPr>
          <a:xfrm>
            <a:off x="590423" y="3198167"/>
            <a:ext cx="32500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CUSTOMIZE.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62C0CCEB-7EEB-4B66-BBD8-B95F558C69A2}"/>
              </a:ext>
            </a:extLst>
          </p:cNvPr>
          <p:cNvSpPr/>
          <p:nvPr/>
        </p:nvSpPr>
        <p:spPr>
          <a:xfrm>
            <a:off x="10101799" y="5458791"/>
            <a:ext cx="1388745" cy="338843"/>
          </a:xfrm>
          <a:prstGeom prst="roundRect">
            <a:avLst>
              <a:gd name="adj" fmla="val 50000"/>
            </a:avLst>
          </a:prstGeom>
          <a:gradFill>
            <a:gsLst>
              <a:gs pos="15000">
                <a:srgbClr val="02CAC0"/>
              </a:gs>
              <a:gs pos="100000">
                <a:srgbClr val="02CAC0">
                  <a:alpha val="40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A3BAE9-B38B-48AB-9B8F-FE7D215DDEED}"/>
              </a:ext>
            </a:extLst>
          </p:cNvPr>
          <p:cNvSpPr txBox="1"/>
          <p:nvPr/>
        </p:nvSpPr>
        <p:spPr>
          <a:xfrm>
            <a:off x="10274458" y="5474324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4E847E-600B-460A-A7F1-669C91EC2E59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7E71975A-5725-4D16-8A9D-F6CBA8D48184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1C6C2386-CDE2-44A2-8CCF-4BBA631C2735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8876FB85-AF15-4127-B858-9F94747744E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63431ABC-B562-4750-919B-1BBA5599F0D1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242FC082-5C5B-4F93-991E-4EBEEBBCC9B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" name="Graphic 1069">
              <a:extLst>
                <a:ext uri="{FF2B5EF4-FFF2-40B4-BE49-F238E27FC236}">
                  <a16:creationId xmlns:a16="http://schemas.microsoft.com/office/drawing/2014/main" id="{1016C461-E8B8-4B68-AF44-E2C6485497D4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1D8B546F-892A-4B3D-AEB3-DDDF811BF20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-">
                <a:extLst>
                  <a:ext uri="{FF2B5EF4-FFF2-40B4-BE49-F238E27FC236}">
                    <a16:creationId xmlns:a16="http://schemas.microsoft.com/office/drawing/2014/main" id="{57555FEE-E537-47D7-9EA3-8BB66EB435E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CB31EE21-328C-4C51-B52E-CBEA545A808F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0D55E39D-8AE5-48BD-A9E2-0A91622A769B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32CD0D75-1E53-4B11-921F-2CD514640C0D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398708E6-5C77-4809-9981-89CAC710BD4D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83265E-52F4-4842-996D-942FFBE9B649}"/>
              </a:ext>
            </a:extLst>
          </p:cNvPr>
          <p:cNvSpPr txBox="1"/>
          <p:nvPr/>
        </p:nvSpPr>
        <p:spPr>
          <a:xfrm>
            <a:off x="7798140" y="4325647"/>
            <a:ext cx="3809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</a:p>
          <a:p>
            <a:pPr algn="r"/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C43FBC-FEB5-4420-8DA9-5DBACAEA11C6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30" name="-">
            <a:extLst>
              <a:ext uri="{FF2B5EF4-FFF2-40B4-BE49-F238E27FC236}">
                <a16:creationId xmlns:a16="http://schemas.microsoft.com/office/drawing/2014/main" id="{F6C0B474-437C-4671-9606-F00BFD9F4010}"/>
              </a:ext>
            </a:extLst>
          </p:cNvPr>
          <p:cNvCxnSpPr>
            <a:cxnSpLocks/>
          </p:cNvCxnSpPr>
          <p:nvPr/>
        </p:nvCxnSpPr>
        <p:spPr>
          <a:xfrm>
            <a:off x="318837" y="2695073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-">
            <a:extLst>
              <a:ext uri="{FF2B5EF4-FFF2-40B4-BE49-F238E27FC236}">
                <a16:creationId xmlns:a16="http://schemas.microsoft.com/office/drawing/2014/main" id="{56136EAA-C3F6-4679-9334-82437A621B80}"/>
              </a:ext>
            </a:extLst>
          </p:cNvPr>
          <p:cNvSpPr/>
          <p:nvPr/>
        </p:nvSpPr>
        <p:spPr>
          <a:xfrm>
            <a:off x="7407876" y="1244305"/>
            <a:ext cx="2983875" cy="123960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B54861E4-A67F-45FA-A7B7-3E7FCE49E86F}"/>
              </a:ext>
            </a:extLst>
          </p:cNvPr>
          <p:cNvSpPr txBox="1"/>
          <p:nvPr/>
        </p:nvSpPr>
        <p:spPr>
          <a:xfrm>
            <a:off x="7494284" y="1284487"/>
            <a:ext cx="27896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43" name="-">
            <a:extLst>
              <a:ext uri="{FF2B5EF4-FFF2-40B4-BE49-F238E27FC236}">
                <a16:creationId xmlns:a16="http://schemas.microsoft.com/office/drawing/2014/main" id="{E0BB57CC-1167-476C-BEE5-5ADFC13E37CD}"/>
              </a:ext>
            </a:extLst>
          </p:cNvPr>
          <p:cNvCxnSpPr>
            <a:cxnSpLocks/>
          </p:cNvCxnSpPr>
          <p:nvPr/>
        </p:nvCxnSpPr>
        <p:spPr>
          <a:xfrm>
            <a:off x="11019155" y="402273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-">
            <a:extLst>
              <a:ext uri="{FF2B5EF4-FFF2-40B4-BE49-F238E27FC236}">
                <a16:creationId xmlns:a16="http://schemas.microsoft.com/office/drawing/2014/main" id="{5B70E167-48A8-4D1B-AACC-195A28025040}"/>
              </a:ext>
            </a:extLst>
          </p:cNvPr>
          <p:cNvCxnSpPr>
            <a:cxnSpLocks/>
          </p:cNvCxnSpPr>
          <p:nvPr/>
        </p:nvCxnSpPr>
        <p:spPr>
          <a:xfrm>
            <a:off x="10885805" y="410528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-">
            <a:extLst>
              <a:ext uri="{FF2B5EF4-FFF2-40B4-BE49-F238E27FC236}">
                <a16:creationId xmlns:a16="http://schemas.microsoft.com/office/drawing/2014/main" id="{E68BE321-1A45-49FE-84EE-69A9A0FB94FC}"/>
              </a:ext>
            </a:extLst>
          </p:cNvPr>
          <p:cNvCxnSpPr>
            <a:cxnSpLocks/>
          </p:cNvCxnSpPr>
          <p:nvPr/>
        </p:nvCxnSpPr>
        <p:spPr>
          <a:xfrm>
            <a:off x="10727055" y="4184662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6822799C-1156-4AC1-B01C-CBA1793ED654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839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2.22222E-6 L 0.1664 2.22222E-6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2.22222E-6 L -0.02591 2.22222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0" dur="1875" fill="hold"/>
                                        <p:tgtEl>
                                          <p:spTgt spid="9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750" fill="hold"/>
                                        <p:tgtEl>
                                          <p:spTgt spid="1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6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96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1.85185E-6 L -0.05039 -1.85185E-6 " pathEditMode="relative" rAng="0" ptsTypes="AA">
                                      <p:cBhvr>
                                        <p:cTn id="101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06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1.66667E-6 -1.85185E-6 L 0.12149 -1.85185E-6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6.25E-7 0 L 0.12149 0 " pathEditMode="relative" rAng="0" ptsTypes="AA">
                                      <p:cBhvr>
                                        <p:cTn id="116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2.22222E-6 L 0.09192 -2.22222E-6 " pathEditMode="relative" rAng="0" ptsTypes="AA">
                                      <p:cBhvr>
                                        <p:cTn id="124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6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-2.22222E-6 L -0.09089 -2.22222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-2.22222E-6 L 0.09218 -2.22222E-6 " pathEditMode="relative" rAng="0" ptsTypes="AA">
                                      <p:cBhvr>
                                        <p:cTn id="137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4.44444E-6 L -0.06706 4.44444E-6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4.44444E-6 L 0.06719 4.44444E-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4.44444E-6 L -0.06693 4.44444E-6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4.44444E-6 L 0.0099 4.44444E-6 " pathEditMode="relative" rAng="0" ptsTypes="AA">
                                      <p:cBhvr>
                                        <p:cTn id="16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6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7.40741E-7 L -0.1224 7.40741E-7 " pathEditMode="relative" rAng="0" ptsTypes="AA">
                                      <p:cBhvr>
                                        <p:cTn id="168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0" y="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6 7.40741E-7 L 0.01979 7.40741E-7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54167E-6 -2.22222E-6 L -0.05039 -2.22222E-6 " pathEditMode="relative" rAng="0" ptsTypes="AA">
                                      <p:cBhvr>
                                        <p:cTn id="175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54167E-6 -2.22222E-6 L 0.01002 -2.22222E-6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1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3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85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1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98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2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206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08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19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4.07407E-6 L -3.33333E-6 -0.08843 " pathEditMode="relative" rAng="0" ptsTypes="AA">
                                      <p:cBhvr>
                                        <p:cTn id="221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3333E-6 4.07407E-6 L -3.33333E-6 0.08842 " pathEditMode="relative" rAng="0" ptsTypes="AA">
                                      <p:cBhvr>
                                        <p:cTn id="2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33333E-6 4.07407E-6 L -3.33333E-6 0.08773 " pathEditMode="relative" rAng="0" ptsTypes="AA">
                                      <p:cBhvr>
                                        <p:cTn id="234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8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0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-2.59259E-6 L 0.06719 -2.59259E-6 " pathEditMode="relative" rAng="0" ptsTypes="AA">
                                      <p:cBhvr>
                                        <p:cTn id="242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44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0833E-6 -2.59259E-6 L -0.06731 -2.59259E-6 " pathEditMode="relative" rAng="0" ptsTypes="AA">
                                      <p:cBhvr>
                                        <p:cTn id="2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53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0833E-6 -2.59259E-6 L -0.06692 -2.59259E-6 " pathEditMode="relative" rAng="0" ptsTypes="AA">
                                      <p:cBhvr>
                                        <p:cTn id="255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9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1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4.07407E-6 L -0.10911 4.07407E-6 " pathEditMode="relative" rAng="0" ptsTypes="AA">
                                      <p:cBhvr>
                                        <p:cTn id="263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5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4.07407E-6 L 0.11107 4.07407E-6 " pathEditMode="relative" rAng="0" ptsTypes="AA">
                                      <p:cBhvr>
                                        <p:cTn id="2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74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4.07407E-6 L -0.11094 4.07407E-6 " pathEditMode="relative" rAng="0" ptsTypes="AA">
                                      <p:cBhvr>
                                        <p:cTn id="276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0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7.40741E-7 L -1.66667E-6 0.14282 " pathEditMode="relative" rAng="0" ptsTypes="AA">
                                      <p:cBhvr>
                                        <p:cTn id="284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8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7.40741E-7 L -1.66667E-6 -0.13426 " pathEditMode="relative" rAng="0" ptsTypes="AA">
                                      <p:cBhvr>
                                        <p:cTn id="2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95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7.40741E-7 L -1.66667E-6 0.14722 " pathEditMode="relative" rAng="0" ptsTypes="AA">
                                      <p:cBhvr>
                                        <p:cTn id="29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1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3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4.81481E-6 L 0.06718 4.81481E-6 " pathEditMode="relative" rAng="0" ptsTypes="AA">
                                      <p:cBhvr>
                                        <p:cTn id="305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81481E-6 L -0.02812 4.81481E-6 " pathEditMode="relative" rAng="0" ptsTypes="AA">
                                      <p:cBhvr>
                                        <p:cTn id="307" dur="3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1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13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4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-1.11111E-6 L 0.06718 -1.11111E-6 " pathEditMode="relative" rAng="0" ptsTypes="AA">
                                      <p:cBhvr>
                                        <p:cTn id="315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-1.11111E-6 L -0.02813 -1.11111E-6 " pathEditMode="relative" rAng="0" ptsTypes="AA">
                                      <p:cBhvr>
                                        <p:cTn id="317" dur="3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1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3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4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4.07407E-6 L 0.06719 -4.07407E-6 " pathEditMode="relative" rAng="0" ptsTypes="AA">
                                      <p:cBhvr>
                                        <p:cTn id="325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-4.07407E-6 L -0.02812 -4.07407E-6 " pathEditMode="relative" rAng="0" ptsTypes="AA">
                                      <p:cBhvr>
                                        <p:cTn id="32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8" grpId="3" animBg="1"/>
      <p:bldP spid="8" grpId="4" animBg="1"/>
      <p:bldP spid="11" grpId="0"/>
      <p:bldP spid="11" grpId="1"/>
      <p:bldP spid="12" grpId="0"/>
      <p:bldP spid="12" grpId="1"/>
      <p:bldP spid="13" grpId="0" animBg="1"/>
      <p:bldP spid="13" grpId="1" animBg="1"/>
      <p:bldP spid="13" grpId="2" animBg="1"/>
      <p:bldP spid="14" grpId="0"/>
      <p:bldP spid="15" grpId="0"/>
      <p:bldP spid="27" grpId="0"/>
      <p:bldP spid="27" grpId="1"/>
      <p:bldP spid="28" grpId="0"/>
      <p:bldP spid="28" grpId="1"/>
      <p:bldP spid="29" grpId="0"/>
      <p:bldP spid="29" grpId="1"/>
      <p:bldP spid="41" grpId="0" animBg="1"/>
      <p:bldP spid="41" grpId="1" animBg="1"/>
      <p:bldP spid="41" grpId="2" animBg="1"/>
      <p:bldP spid="41" grpId="3" animBg="1"/>
      <p:bldP spid="41" grpId="4" animBg="1"/>
      <p:bldP spid="42" grpId="0"/>
      <p:bldP spid="42" grpId="1"/>
      <p:bldP spid="42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">
            <a:extLst>
              <a:ext uri="{FF2B5EF4-FFF2-40B4-BE49-F238E27FC236}">
                <a16:creationId xmlns:a16="http://schemas.microsoft.com/office/drawing/2014/main" id="{03FD456D-146E-40E8-B6C4-9965F06EE660}"/>
              </a:ext>
            </a:extLst>
          </p:cNvPr>
          <p:cNvSpPr/>
          <p:nvPr/>
        </p:nvSpPr>
        <p:spPr>
          <a:xfrm>
            <a:off x="2971801" y="3123401"/>
            <a:ext cx="6248398" cy="2747867"/>
          </a:xfrm>
          <a:prstGeom prst="roundRect">
            <a:avLst>
              <a:gd name="adj" fmla="val 3249"/>
            </a:avLst>
          </a:prstGeom>
          <a:blipFill>
            <a:blip r:embed="rId2"/>
            <a:srcRect/>
            <a:stretch>
              <a:fillRect t="-34864" b="-16730"/>
            </a:stretch>
          </a:blipFill>
          <a:ln>
            <a:noFill/>
          </a:ln>
          <a:effectLst>
            <a:innerShdw blurRad="254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00C4469A-1D86-42C3-B436-6DB4CD5821BF}"/>
              </a:ext>
            </a:extLst>
          </p:cNvPr>
          <p:cNvSpPr/>
          <p:nvPr/>
        </p:nvSpPr>
        <p:spPr>
          <a:xfrm>
            <a:off x="-1581146" y="6065386"/>
            <a:ext cx="11772896" cy="862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-">
            <a:extLst>
              <a:ext uri="{FF2B5EF4-FFF2-40B4-BE49-F238E27FC236}">
                <a16:creationId xmlns:a16="http://schemas.microsoft.com/office/drawing/2014/main" id="{3F67629D-4B8A-41F0-9433-A4B639FE416B}"/>
              </a:ext>
            </a:extLst>
          </p:cNvPr>
          <p:cNvCxnSpPr/>
          <p:nvPr/>
        </p:nvCxnSpPr>
        <p:spPr>
          <a:xfrm>
            <a:off x="697831" y="4685013"/>
            <a:ext cx="0" cy="18408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-">
            <a:extLst>
              <a:ext uri="{FF2B5EF4-FFF2-40B4-BE49-F238E27FC236}">
                <a16:creationId xmlns:a16="http://schemas.microsoft.com/office/drawing/2014/main" id="{4B99C409-A6FC-4CD7-A323-85C883A539B4}"/>
              </a:ext>
            </a:extLst>
          </p:cNvPr>
          <p:cNvCxnSpPr>
            <a:cxnSpLocks/>
          </p:cNvCxnSpPr>
          <p:nvPr/>
        </p:nvCxnSpPr>
        <p:spPr>
          <a:xfrm flipH="1">
            <a:off x="-276726" y="6020518"/>
            <a:ext cx="2707104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-">
            <a:extLst>
              <a:ext uri="{FF2B5EF4-FFF2-40B4-BE49-F238E27FC236}">
                <a16:creationId xmlns:a16="http://schemas.microsoft.com/office/drawing/2014/main" id="{541BCD25-5D3C-461E-A987-46485C74F3FC}"/>
              </a:ext>
            </a:extLst>
          </p:cNvPr>
          <p:cNvCxnSpPr>
            <a:cxnSpLocks/>
          </p:cNvCxnSpPr>
          <p:nvPr/>
        </p:nvCxnSpPr>
        <p:spPr>
          <a:xfrm>
            <a:off x="5764126" y="1189404"/>
            <a:ext cx="2751581" cy="18837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-">
            <a:extLst>
              <a:ext uri="{FF2B5EF4-FFF2-40B4-BE49-F238E27FC236}">
                <a16:creationId xmlns:a16="http://schemas.microsoft.com/office/drawing/2014/main" id="{11E103AB-86F2-44E3-9DB4-443B7E78E26E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2F5238CD-7A14-4C41-A062-8CB5650D34F8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39F4C868-CB17-4F20-9F8F-C8038F3B0B07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7960FCF5-F5BB-4CF7-85EF-726A3471785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B7F2E98F-C14E-46B0-A41E-B82C1497DA5D}"/>
              </a:ext>
            </a:extLst>
          </p:cNvPr>
          <p:cNvSpPr/>
          <p:nvPr/>
        </p:nvSpPr>
        <p:spPr>
          <a:xfrm>
            <a:off x="-1173892" y="-1464276"/>
            <a:ext cx="4893276" cy="4893276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-">
            <a:extLst>
              <a:ext uri="{FF2B5EF4-FFF2-40B4-BE49-F238E27FC236}">
                <a16:creationId xmlns:a16="http://schemas.microsoft.com/office/drawing/2014/main" id="{FEBF47B7-AB0D-4E51-926E-4D9AD7757F28}"/>
              </a:ext>
            </a:extLst>
          </p:cNvPr>
          <p:cNvCxnSpPr>
            <a:cxnSpLocks/>
          </p:cNvCxnSpPr>
          <p:nvPr/>
        </p:nvCxnSpPr>
        <p:spPr>
          <a:xfrm>
            <a:off x="2366886" y="1318560"/>
            <a:ext cx="0" cy="137160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-">
            <a:extLst>
              <a:ext uri="{FF2B5EF4-FFF2-40B4-BE49-F238E27FC236}">
                <a16:creationId xmlns:a16="http://schemas.microsoft.com/office/drawing/2014/main" id="{93913AB9-C4BA-43B1-A575-2C99B6FC25E6}"/>
              </a:ext>
            </a:extLst>
          </p:cNvPr>
          <p:cNvCxnSpPr>
            <a:cxnSpLocks/>
          </p:cNvCxnSpPr>
          <p:nvPr/>
        </p:nvCxnSpPr>
        <p:spPr>
          <a:xfrm>
            <a:off x="1681086" y="2004360"/>
            <a:ext cx="13716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">
            <a:extLst>
              <a:ext uri="{FF2B5EF4-FFF2-40B4-BE49-F238E27FC236}">
                <a16:creationId xmlns:a16="http://schemas.microsoft.com/office/drawing/2014/main" id="{96A6F671-71D8-45A2-BD39-1F35A81B66C8}"/>
              </a:ext>
            </a:extLst>
          </p:cNvPr>
          <p:cNvSpPr/>
          <p:nvPr/>
        </p:nvSpPr>
        <p:spPr>
          <a:xfrm>
            <a:off x="8316784" y="0"/>
            <a:ext cx="3568700" cy="6858000"/>
          </a:xfrm>
          <a:prstGeom prst="rect">
            <a:avLst/>
          </a:prstGeom>
          <a:blipFill>
            <a:blip r:embed="rId3"/>
            <a:srcRect/>
            <a:stretch>
              <a:fillRect l="-14057" r="-14057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30416E1-4ABB-4F1D-B741-3ED787602A7A}"/>
              </a:ext>
            </a:extLst>
          </p:cNvPr>
          <p:cNvSpPr txBox="1"/>
          <p:nvPr/>
        </p:nvSpPr>
        <p:spPr>
          <a:xfrm>
            <a:off x="5719071" y="516006"/>
            <a:ext cx="24016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SIMPLE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3B894A2-84EA-4E25-8B67-46A4FD6B1B13}"/>
              </a:ext>
            </a:extLst>
          </p:cNvPr>
          <p:cNvSpPr txBox="1"/>
          <p:nvPr/>
        </p:nvSpPr>
        <p:spPr>
          <a:xfrm>
            <a:off x="5901363" y="1213699"/>
            <a:ext cx="2219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TO USE.</a:t>
            </a:r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A8B5014C-4961-4A4B-9595-533AA483AF4D}"/>
              </a:ext>
            </a:extLst>
          </p:cNvPr>
          <p:cNvSpPr/>
          <p:nvPr/>
        </p:nvSpPr>
        <p:spPr>
          <a:xfrm>
            <a:off x="6540545" y="2567263"/>
            <a:ext cx="1388745" cy="338843"/>
          </a:xfrm>
          <a:prstGeom prst="roundRect">
            <a:avLst>
              <a:gd name="adj" fmla="val 50000"/>
            </a:avLst>
          </a:prstGeom>
          <a:gradFill>
            <a:gsLst>
              <a:gs pos="15000">
                <a:srgbClr val="02CAC0"/>
              </a:gs>
              <a:gs pos="100000">
                <a:srgbClr val="02CAC0">
                  <a:alpha val="40000"/>
                </a:srgb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C9DABF-9D52-4CD2-B7E0-088951198A4C}"/>
              </a:ext>
            </a:extLst>
          </p:cNvPr>
          <p:cNvSpPr txBox="1"/>
          <p:nvPr/>
        </p:nvSpPr>
        <p:spPr>
          <a:xfrm>
            <a:off x="6713204" y="2582796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86398E-BC2F-4915-8A42-A0600DF6197E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LOGO</a:t>
            </a:r>
          </a:p>
        </p:txBody>
      </p:sp>
      <p:grpSp>
        <p:nvGrpSpPr>
          <p:cNvPr id="32" name="-">
            <a:extLst>
              <a:ext uri="{FF2B5EF4-FFF2-40B4-BE49-F238E27FC236}">
                <a16:creationId xmlns:a16="http://schemas.microsoft.com/office/drawing/2014/main" id="{9576588A-12CB-4FF0-A548-F10AF030FD72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23126EB3-45D0-44F5-BBFB-CED002BEF45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-">
              <a:extLst>
                <a:ext uri="{FF2B5EF4-FFF2-40B4-BE49-F238E27FC236}">
                  <a16:creationId xmlns:a16="http://schemas.microsoft.com/office/drawing/2014/main" id="{AD594DC2-05DB-4269-B38B-FD2C18D72C7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-">
            <a:extLst>
              <a:ext uri="{FF2B5EF4-FFF2-40B4-BE49-F238E27FC236}">
                <a16:creationId xmlns:a16="http://schemas.microsoft.com/office/drawing/2014/main" id="{D3E045F3-5118-422D-8463-0AA3C351C895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E505B7FD-962B-4A9D-AD70-A44A747BB0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1069">
              <a:extLst>
                <a:ext uri="{FF2B5EF4-FFF2-40B4-BE49-F238E27FC236}">
                  <a16:creationId xmlns:a16="http://schemas.microsoft.com/office/drawing/2014/main" id="{3A1DF9FB-FF78-4FF8-B937-837E5B1055DD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788009BF-2DE8-4C15-A57E-EFB59070A38C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2BE43322-5654-4585-B2D3-B7ABA030676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0" name="-">
            <a:extLst>
              <a:ext uri="{FF2B5EF4-FFF2-40B4-BE49-F238E27FC236}">
                <a16:creationId xmlns:a16="http://schemas.microsoft.com/office/drawing/2014/main" id="{339EA2DA-E11E-4372-AE55-5A2F06A6A82F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9B6C33CA-791E-404D-A998-8850FD24B3B1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B7241F9B-ADCA-494A-8B34-8724A6CD0E08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2AFD5C9-A62A-4D8A-9F79-CC9D8033F58A}"/>
              </a:ext>
            </a:extLst>
          </p:cNvPr>
          <p:cNvSpPr txBox="1"/>
          <p:nvPr/>
        </p:nvSpPr>
        <p:spPr>
          <a:xfrm>
            <a:off x="1618656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8C8F0AF-4238-47F8-9109-BBCFF8921B06}"/>
              </a:ext>
            </a:extLst>
          </p:cNvPr>
          <p:cNvSpPr txBox="1"/>
          <p:nvPr/>
        </p:nvSpPr>
        <p:spPr>
          <a:xfrm>
            <a:off x="3738485" y="1588707"/>
            <a:ext cx="436802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</a:p>
          <a:p>
            <a:pPr algn="r"/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6CA8408-F08E-4735-883F-A02F2D0C7BE7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46" name="-">
            <a:extLst>
              <a:ext uri="{FF2B5EF4-FFF2-40B4-BE49-F238E27FC236}">
                <a16:creationId xmlns:a16="http://schemas.microsoft.com/office/drawing/2014/main" id="{0AA15F9B-2B06-469A-BF4E-69DB6C7876F7}"/>
              </a:ext>
            </a:extLst>
          </p:cNvPr>
          <p:cNvCxnSpPr>
            <a:cxnSpLocks/>
          </p:cNvCxnSpPr>
          <p:nvPr/>
        </p:nvCxnSpPr>
        <p:spPr>
          <a:xfrm>
            <a:off x="11594431" y="-235903"/>
            <a:ext cx="0" cy="2571416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-">
            <a:extLst>
              <a:ext uri="{FF2B5EF4-FFF2-40B4-BE49-F238E27FC236}">
                <a16:creationId xmlns:a16="http://schemas.microsoft.com/office/drawing/2014/main" id="{F599D58E-1D17-4101-A586-6C23CC61B875}"/>
              </a:ext>
            </a:extLst>
          </p:cNvPr>
          <p:cNvCxnSpPr>
            <a:cxnSpLocks/>
          </p:cNvCxnSpPr>
          <p:nvPr/>
        </p:nvCxnSpPr>
        <p:spPr>
          <a:xfrm>
            <a:off x="-276726" y="3813200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-">
            <a:extLst>
              <a:ext uri="{FF2B5EF4-FFF2-40B4-BE49-F238E27FC236}">
                <a16:creationId xmlns:a16="http://schemas.microsoft.com/office/drawing/2014/main" id="{B5CC9F22-C20C-4F27-B815-A2A814085A79}"/>
              </a:ext>
            </a:extLst>
          </p:cNvPr>
          <p:cNvCxnSpPr>
            <a:cxnSpLocks/>
          </p:cNvCxnSpPr>
          <p:nvPr/>
        </p:nvCxnSpPr>
        <p:spPr>
          <a:xfrm>
            <a:off x="11019155" y="5604426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-">
            <a:extLst>
              <a:ext uri="{FF2B5EF4-FFF2-40B4-BE49-F238E27FC236}">
                <a16:creationId xmlns:a16="http://schemas.microsoft.com/office/drawing/2014/main" id="{EF949B75-2630-49D3-97D9-C432586E38BF}"/>
              </a:ext>
            </a:extLst>
          </p:cNvPr>
          <p:cNvCxnSpPr>
            <a:cxnSpLocks/>
          </p:cNvCxnSpPr>
          <p:nvPr/>
        </p:nvCxnSpPr>
        <p:spPr>
          <a:xfrm>
            <a:off x="10885805" y="5686976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-">
            <a:extLst>
              <a:ext uri="{FF2B5EF4-FFF2-40B4-BE49-F238E27FC236}">
                <a16:creationId xmlns:a16="http://schemas.microsoft.com/office/drawing/2014/main" id="{32A44E96-3E64-4A5E-9D7F-B3933283F95D}"/>
              </a:ext>
            </a:extLst>
          </p:cNvPr>
          <p:cNvCxnSpPr>
            <a:cxnSpLocks/>
          </p:cNvCxnSpPr>
          <p:nvPr/>
        </p:nvCxnSpPr>
        <p:spPr>
          <a:xfrm>
            <a:off x="10727055" y="5766351"/>
            <a:ext cx="1636295" cy="0"/>
          </a:xfrm>
          <a:prstGeom prst="line">
            <a:avLst/>
          </a:prstGeom>
          <a:ln w="254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810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25E-7 -1.11111E-6 L -6.25E-7 -0.1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-1.11111E-6 L -6.25E-7 0.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-1.11111E-6 L -6.25E-7 0.1 " pathEditMode="relative" rAng="0" ptsTypes="AA">
                                      <p:cBhvr>
                                        <p:cTn id="4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25E-7 -1.11111E-6 L 0.05625 -1.11111E-6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-1.11111E-6 L -0.05625 -1.11111E-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6.25E-7 -1.11111E-6 L -0.05625 -1.11111E-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4.44444E-6 L -0.15781 4.44444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1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0 L -0.01329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0833E-6 -4.81481E-6 L -2.70833E-6 0.06621 " pathEditMode="relative" rAng="0" ptsTypes="AA">
                                      <p:cBhvr>
                                        <p:cTn id="112" dur="75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2.22222E-6 L -0.05039 -2.22222E-6 " pathEditMode="relative" rAng="0" ptsTypes="AA">
                                      <p:cBhvr>
                                        <p:cTn id="117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22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875E-6 3.7037E-7 L 0.12148 3.7037E-7 " pathEditMode="relative" rAng="0" ptsTypes="AA">
                                      <p:cBhvr>
                                        <p:cTn id="12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11022E-16 1.85185E-6 L 0.12148 1.85185E-6 " pathEditMode="relative" rAng="0" ptsTypes="AA">
                                      <p:cBhvr>
                                        <p:cTn id="132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0" dur="1875" fill="hold"/>
                                        <p:tgtEl>
                                          <p:spTgt spid="6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125E-6 1.48148E-6 L 0.11224 1.48148E-6 " pathEditMode="relative" rAng="0" ptsTypes="AA">
                                      <p:cBhvr>
                                        <p:cTn id="148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1.48148E-6 L -0.11367 1.48148E-6 " pathEditMode="relative" rAng="0" ptsTypes="AA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59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125E-6 1.48148E-6 L 0.11224 1.48148E-6 " pathEditMode="relative" rAng="0" ptsTypes="AA">
                                      <p:cBhvr>
                                        <p:cTn id="161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1.48148E-6 L -0.06706 1.48148E-6 " pathEditMode="relative" rAng="0" ptsTypes="AA">
                                      <p:cBhvr>
                                        <p:cTn id="169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1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1.48148E-6 L 0.06719 1.48148E-6 " pathEditMode="relative" rAng="0" ptsTypes="AA">
                                      <p:cBhvr>
                                        <p:cTn id="1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8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04167E-6 1.48148E-6 L -0.06693 1.48148E-6 " pathEditMode="relative" rAng="0" ptsTypes="AA">
                                      <p:cBhvr>
                                        <p:cTn id="182" dur="1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04167E-6 1.48148E-6 L 0.0099 1.48148E-6 " pathEditMode="relative" rAng="0" ptsTypes="AA">
                                      <p:cBhvr>
                                        <p:cTn id="184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90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7.40741E-7 L -1.66667E-6 0.1875 " pathEditMode="relative" rAng="0" ptsTypes="AA">
                                      <p:cBhvr>
                                        <p:cTn id="19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7.40741E-7 L -1.66667E-6 -0.18009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2.22222E-6 L -0.10911 2.22222E-6 " pathEditMode="relative" rAng="0" ptsTypes="AA">
                                      <p:cBhvr>
                                        <p:cTn id="207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2.22222E-6 L 0.11107 2.22222E-6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1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25E-6 2.22222E-6 L -0.11094 2.22222E-6 " pathEditMode="relative" rAng="0" ptsTypes="AA">
                                      <p:cBhvr>
                                        <p:cTn id="220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4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1.11111E-6 L -1.66667E-6 0.14283 " pathEditMode="relative" rAng="0" ptsTypes="AA">
                                      <p:cBhvr>
                                        <p:cTn id="228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66667E-6 -1.11111E-6 L -1.66667E-6 -0.13426 " pathEditMode="relative" rAng="0" ptsTypes="AA">
                                      <p:cBhvr>
                                        <p:cTn id="2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" presetClass="emp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39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42" presetClass="path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66667E-6 -1.11111E-6 L -1.66667E-6 0.14722 " pathEditMode="relative" rAng="0" ptsTypes="AA">
                                      <p:cBhvr>
                                        <p:cTn id="241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6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5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7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7.40741E-7 L 0.06718 -7.40741E-7 " pathEditMode="relative" rAng="0" ptsTypes="AA">
                                      <p:cBhvr>
                                        <p:cTn id="249" dur="1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7.40741E-7 L -0.02812 -7.40741E-7 " pathEditMode="relative" rAng="0" ptsTypes="AA">
                                      <p:cBhvr>
                                        <p:cTn id="251" dur="3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5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7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3.33333E-6 L 0.06718 3.33333E-6 " pathEditMode="relative" rAng="0" ptsTypes="AA">
                                      <p:cBhvr>
                                        <p:cTn id="259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16667E-6 3.33333E-6 L -0.02813 3.33333E-6 " pathEditMode="relative" rAng="0" ptsTypes="AA">
                                      <p:cBhvr>
                                        <p:cTn id="261" dur="3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5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7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3.7037E-7 L 0.06719 3.7037E-7 " pathEditMode="relative" rAng="0" ptsTypes="AA">
                                      <p:cBhvr>
                                        <p:cTn id="269" dur="1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3.7037E-7 L -0.02812 3.7037E-7 " pathEditMode="relative" rAng="0" ptsTypes="AA">
                                      <p:cBhvr>
                                        <p:cTn id="27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7" grpId="0"/>
      <p:bldP spid="27" grpId="1"/>
      <p:bldP spid="28" grpId="0"/>
      <p:bldP spid="28" grpId="1"/>
      <p:bldP spid="29" grpId="0" animBg="1"/>
      <p:bldP spid="29" grpId="1" animBg="1"/>
      <p:bldP spid="29" grpId="2" animBg="1"/>
      <p:bldP spid="30" grpId="0"/>
      <p:bldP spid="31" grpId="0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E6DB39B1-2A0F-4316-9E40-5751E97E979B}"/>
              </a:ext>
            </a:extLst>
          </p:cNvPr>
          <p:cNvSpPr/>
          <p:nvPr/>
        </p:nvSpPr>
        <p:spPr>
          <a:xfrm>
            <a:off x="-1255486" y="-706211"/>
            <a:ext cx="14702972" cy="8270422"/>
          </a:xfrm>
          <a:prstGeom prst="rect">
            <a:avLst/>
          </a:prstGeom>
          <a:blipFill>
            <a:blip r:embed="rId3"/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55177467-F7AE-4B72-A7B0-2FA6DF0AB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395096A-B305-4920-B9A7-BC6BA0B785C9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EF2AC9C4-12A0-4EC4-8565-265DE9BF9AD4}"/>
              </a:ext>
            </a:extLst>
          </p:cNvPr>
          <p:cNvSpPr/>
          <p:nvPr/>
        </p:nvSpPr>
        <p:spPr>
          <a:xfrm>
            <a:off x="-1860687" y="1339713"/>
            <a:ext cx="4178574" cy="4178574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D34E6-C6EA-40E0-A25D-8E780A32C919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4773173C-8183-4D49-B19D-EDCD0FC98B84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6BBA848B-0124-4BAE-92C4-47C6A4359E1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3A17F6DB-0272-4226-8E01-587BE406EFF0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" name="-">
            <a:extLst>
              <a:ext uri="{FF2B5EF4-FFF2-40B4-BE49-F238E27FC236}">
                <a16:creationId xmlns:a16="http://schemas.microsoft.com/office/drawing/2014/main" id="{35EA1D52-9A22-4F38-A2FB-FACD4B3A9BCB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EFE13B43-4C14-4CE5-B28F-F8D1AC0D0AEC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5" name="Graphic 1069">
              <a:extLst>
                <a:ext uri="{FF2B5EF4-FFF2-40B4-BE49-F238E27FC236}">
                  <a16:creationId xmlns:a16="http://schemas.microsoft.com/office/drawing/2014/main" id="{DF1FE2CC-3E2F-4707-BC8D-E8EC4A82047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DF6312C-54C6-43BF-A452-E90FFBF719D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A0A96C43-E556-4229-8BB4-ABC651161C58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C4DEB144-DD93-46CD-94A6-192D4D64463A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A59F3FC-5823-4DE0-87A5-F612836E81F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080835E0-8DFF-4E33-9D4F-C8A09C7712D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1DFC23D-F2DE-4C9F-A2B9-6933D532EE14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accent4">
                  <a:lumMod val="60000"/>
                  <a:lumOff val="4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41" name="-">
            <a:extLst>
              <a:ext uri="{FF2B5EF4-FFF2-40B4-BE49-F238E27FC236}">
                <a16:creationId xmlns:a16="http://schemas.microsoft.com/office/drawing/2014/main" id="{CB7771C8-678F-4054-9F7A-0201BEFE2F90}"/>
              </a:ext>
            </a:extLst>
          </p:cNvPr>
          <p:cNvCxnSpPr>
            <a:cxnSpLocks/>
          </p:cNvCxnSpPr>
          <p:nvPr/>
        </p:nvCxnSpPr>
        <p:spPr>
          <a:xfrm>
            <a:off x="4677597" y="5435737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-">
            <a:extLst>
              <a:ext uri="{FF2B5EF4-FFF2-40B4-BE49-F238E27FC236}">
                <a16:creationId xmlns:a16="http://schemas.microsoft.com/office/drawing/2014/main" id="{8F491D12-7A53-479B-9C48-2E76DA81BF32}"/>
              </a:ext>
            </a:extLst>
          </p:cNvPr>
          <p:cNvCxnSpPr>
            <a:cxnSpLocks/>
          </p:cNvCxnSpPr>
          <p:nvPr/>
        </p:nvCxnSpPr>
        <p:spPr>
          <a:xfrm>
            <a:off x="4544247" y="5518287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-">
            <a:extLst>
              <a:ext uri="{FF2B5EF4-FFF2-40B4-BE49-F238E27FC236}">
                <a16:creationId xmlns:a16="http://schemas.microsoft.com/office/drawing/2014/main" id="{300910BB-BB69-41B3-88C0-764450B81600}"/>
              </a:ext>
            </a:extLst>
          </p:cNvPr>
          <p:cNvCxnSpPr>
            <a:cxnSpLocks/>
          </p:cNvCxnSpPr>
          <p:nvPr/>
        </p:nvCxnSpPr>
        <p:spPr>
          <a:xfrm>
            <a:off x="4385497" y="5597662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3" name="-">
            <a:extLst>
              <a:ext uri="{FF2B5EF4-FFF2-40B4-BE49-F238E27FC236}">
                <a16:creationId xmlns:a16="http://schemas.microsoft.com/office/drawing/2014/main" id="{B1605BFB-C7CA-4641-BDC8-75DE86E88B48}"/>
              </a:ext>
            </a:extLst>
          </p:cNvPr>
          <p:cNvSpPr/>
          <p:nvPr/>
        </p:nvSpPr>
        <p:spPr>
          <a:xfrm>
            <a:off x="5606260" y="0"/>
            <a:ext cx="3568700" cy="6858000"/>
          </a:xfrm>
          <a:prstGeom prst="rect">
            <a:avLst/>
          </a:prstGeom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-">
            <a:extLst>
              <a:ext uri="{FF2B5EF4-FFF2-40B4-BE49-F238E27FC236}">
                <a16:creationId xmlns:a16="http://schemas.microsoft.com/office/drawing/2014/main" id="{09E3D95F-AFFB-4CB6-9C34-11230759B004}"/>
              </a:ext>
            </a:extLst>
          </p:cNvPr>
          <p:cNvCxnSpPr>
            <a:cxnSpLocks/>
          </p:cNvCxnSpPr>
          <p:nvPr/>
        </p:nvCxnSpPr>
        <p:spPr>
          <a:xfrm>
            <a:off x="1600200" y="3228829"/>
            <a:ext cx="2245530" cy="15373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4276A34-777A-4F10-8620-3317673177DE}"/>
              </a:ext>
            </a:extLst>
          </p:cNvPr>
          <p:cNvSpPr txBox="1"/>
          <p:nvPr/>
        </p:nvSpPr>
        <p:spPr>
          <a:xfrm>
            <a:off x="590423" y="2167000"/>
            <a:ext cx="35076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JUST CLICK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D553FB-E937-40B6-BC23-619CF58AA7A2}"/>
              </a:ext>
            </a:extLst>
          </p:cNvPr>
          <p:cNvSpPr txBox="1"/>
          <p:nvPr/>
        </p:nvSpPr>
        <p:spPr>
          <a:xfrm>
            <a:off x="590423" y="2767164"/>
            <a:ext cx="3761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AND REPLACE.</a:t>
            </a:r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D14A5065-92EE-41EA-AE6A-F0D653A5D941}"/>
              </a:ext>
            </a:extLst>
          </p:cNvPr>
          <p:cNvSpPr/>
          <p:nvPr/>
        </p:nvSpPr>
        <p:spPr>
          <a:xfrm>
            <a:off x="693171" y="4482407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ECCCB0-C3EB-4607-8D2F-0A1C39FA94A8}"/>
              </a:ext>
            </a:extLst>
          </p:cNvPr>
          <p:cNvSpPr txBox="1"/>
          <p:nvPr/>
        </p:nvSpPr>
        <p:spPr>
          <a:xfrm>
            <a:off x="865830" y="4497940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7D5E0D-4835-45C5-8BEE-B2BBF58D7AAC}"/>
              </a:ext>
            </a:extLst>
          </p:cNvPr>
          <p:cNvSpPr txBox="1"/>
          <p:nvPr/>
        </p:nvSpPr>
        <p:spPr>
          <a:xfrm>
            <a:off x="590423" y="3467420"/>
            <a:ext cx="488082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31" name="-">
            <a:extLst>
              <a:ext uri="{FF2B5EF4-FFF2-40B4-BE49-F238E27FC236}">
                <a16:creationId xmlns:a16="http://schemas.microsoft.com/office/drawing/2014/main" id="{5C69CF8C-1D62-4514-950E-A6FB5A090D1F}"/>
              </a:ext>
            </a:extLst>
          </p:cNvPr>
          <p:cNvCxnSpPr>
            <a:cxnSpLocks/>
          </p:cNvCxnSpPr>
          <p:nvPr/>
        </p:nvCxnSpPr>
        <p:spPr>
          <a:xfrm>
            <a:off x="318837" y="2264070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72D79C29-C35F-4ED3-9B89-00D88692314C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cxnSp>
        <p:nvCxnSpPr>
          <p:cNvPr id="34" name="-">
            <a:extLst>
              <a:ext uri="{FF2B5EF4-FFF2-40B4-BE49-F238E27FC236}">
                <a16:creationId xmlns:a16="http://schemas.microsoft.com/office/drawing/2014/main" id="{DE242F96-5FC0-4C70-8FC2-111D1E3D3EE9}"/>
              </a:ext>
            </a:extLst>
          </p:cNvPr>
          <p:cNvCxnSpPr>
            <a:cxnSpLocks/>
          </p:cNvCxnSpPr>
          <p:nvPr/>
        </p:nvCxnSpPr>
        <p:spPr>
          <a:xfrm>
            <a:off x="11594431" y="-120316"/>
            <a:ext cx="0" cy="2571416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-">
            <a:extLst>
              <a:ext uri="{FF2B5EF4-FFF2-40B4-BE49-F238E27FC236}">
                <a16:creationId xmlns:a16="http://schemas.microsoft.com/office/drawing/2014/main" id="{512FCF93-9715-4E3A-AB13-32E1930EA250}"/>
              </a:ext>
            </a:extLst>
          </p:cNvPr>
          <p:cNvSpPr/>
          <p:nvPr/>
        </p:nvSpPr>
        <p:spPr>
          <a:xfrm>
            <a:off x="7196043" y="4610101"/>
            <a:ext cx="4057887" cy="933450"/>
          </a:xfrm>
          <a:prstGeom prst="rect">
            <a:avLst/>
          </a:prstGeom>
          <a:noFill/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-">
            <a:extLst>
              <a:ext uri="{FF2B5EF4-FFF2-40B4-BE49-F238E27FC236}">
                <a16:creationId xmlns:a16="http://schemas.microsoft.com/office/drawing/2014/main" id="{03A39EE5-FC5F-40C6-AE6F-34E9FA34E718}"/>
              </a:ext>
            </a:extLst>
          </p:cNvPr>
          <p:cNvCxnSpPr/>
          <p:nvPr/>
        </p:nvCxnSpPr>
        <p:spPr>
          <a:xfrm>
            <a:off x="3416968" y="-120316"/>
            <a:ext cx="0" cy="184083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A2F2671-594D-4A2C-BF51-751482D6DAE3}"/>
              </a:ext>
            </a:extLst>
          </p:cNvPr>
          <p:cNvSpPr txBox="1"/>
          <p:nvPr/>
        </p:nvSpPr>
        <p:spPr>
          <a:xfrm>
            <a:off x="8341005" y="4690441"/>
            <a:ext cx="27896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39" name="-">
            <a:extLst>
              <a:ext uri="{FF2B5EF4-FFF2-40B4-BE49-F238E27FC236}">
                <a16:creationId xmlns:a16="http://schemas.microsoft.com/office/drawing/2014/main" id="{1A2C1E68-CEB8-48B9-ACDC-4B692D09B3EA}"/>
              </a:ext>
            </a:extLst>
          </p:cNvPr>
          <p:cNvCxnSpPr>
            <a:cxnSpLocks/>
          </p:cNvCxnSpPr>
          <p:nvPr/>
        </p:nvCxnSpPr>
        <p:spPr>
          <a:xfrm>
            <a:off x="10789970" y="1157304"/>
            <a:ext cx="0" cy="123123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-">
            <a:extLst>
              <a:ext uri="{FF2B5EF4-FFF2-40B4-BE49-F238E27FC236}">
                <a16:creationId xmlns:a16="http://schemas.microsoft.com/office/drawing/2014/main" id="{A5731454-46D6-4457-858E-BAEA18ADEA7A}"/>
              </a:ext>
            </a:extLst>
          </p:cNvPr>
          <p:cNvCxnSpPr>
            <a:cxnSpLocks/>
          </p:cNvCxnSpPr>
          <p:nvPr/>
        </p:nvCxnSpPr>
        <p:spPr>
          <a:xfrm>
            <a:off x="9586814" y="1458093"/>
            <a:ext cx="1636295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-">
            <a:extLst>
              <a:ext uri="{FF2B5EF4-FFF2-40B4-BE49-F238E27FC236}">
                <a16:creationId xmlns:a16="http://schemas.microsoft.com/office/drawing/2014/main" id="{66695E48-1BF7-40F4-8C9A-BB310BBA85AF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B96D0B7B-A961-49E4-8A30-B101CCF80FE2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536B47AF-DCBE-430F-BFD8-BEA7A42BE306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55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9" dur="1875" fill="hold"/>
                                        <p:tgtEl>
                                          <p:spTgt spid="2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29167E-6 -4.81481E-6 L -0.05039 -4.81481E-6 " pathEditMode="relative" rAng="0" ptsTypes="AA">
                                      <p:cBhvr>
                                        <p:cTn id="80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3.7037E-7 L 0.12148 -3.7037E-7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2.96296E-6 L 0.12149 2.96296E-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-7.40741E-7 L 0.09192 -7.40741E-7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-7.40741E-7 L -0.09089 -7.40741E-7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-7.40741E-7 L 0.09218 -7.40741E-7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-2.59259E-6 L -0.06706 -2.59259E-6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-2.59259E-6 L 0.06719 -2.59259E-6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-2.59259E-6 L -0.06693 -2.59259E-6 " pathEditMode="relative" rAng="0" ptsTypes="AA">
                                      <p:cBhvr>
                                        <p:cTn id="132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2.59259E-6 L 0.0099 -2.59259E-6 " pathEditMode="relative" rAng="0" ptsTypes="AA">
                                      <p:cBhvr>
                                        <p:cTn id="13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3" presetClass="path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022E-16 0 L 0.08802 0 " pathEditMode="relative" rAng="0" ptsTypes="AA">
                                      <p:cBhvr>
                                        <p:cTn id="13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5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11022E-16 0 L -0.01328 0 " pathEditMode="relative" rAng="0" ptsTypes="AA">
                                      <p:cBhvr>
                                        <p:cTn id="14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42" presetClass="path" presetSubtype="0" decel="10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2.22222E-6 L 0.16641 2.22222E-6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0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6.25E-7 2.22222E-6 L -0.02591 2.22222E-6 " pathEditMode="relative" rAng="0" ptsTypes="AA">
                                      <p:cBhvr>
                                        <p:cTn id="15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59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42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66667E-6 3.33333E-6 L 1.66667E-6 0.13426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6" presetClass="emp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66667E-6 3.33333E-6 L 1.66667E-6 -0.13426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59259E-6 L -1.66667E-6 0.1875 " pathEditMode="relative" rAng="0" ptsTypes="AA">
                                      <p:cBhvr>
                                        <p:cTn id="18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1.66667E-6 2.59259E-6 L -1.66667E-6 -0.1801 " pathEditMode="relative" rAng="0" ptsTypes="AA">
                                      <p:cBhvr>
                                        <p:cTn id="1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1.48148E-6 L -0.05039 -1.48148E-6 " pathEditMode="relative" rAng="0" ptsTypes="AA">
                                      <p:cBhvr>
                                        <p:cTn id="192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3" presetClass="pat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1.48148E-6 L -0.01628 -1.48148E-6 " pathEditMode="relative" rAng="0" ptsTypes="AA">
                                      <p:cBhvr>
                                        <p:cTn id="1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95833E-6 -4.81481E-6 L 3.95833E-6 -0.08842 " pathEditMode="relative" rAng="0" ptsTypes="AA">
                                      <p:cBhvr>
                                        <p:cTn id="202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04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95833E-6 -4.81481E-6 L 3.95833E-6 0.08843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13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95833E-6 -4.81481E-6 L 3.95833E-6 0.08774 " pathEditMode="relative" rAng="0" ptsTypes="AA">
                                      <p:cBhvr>
                                        <p:cTn id="215" dur="1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58333E-6 2.77556E-17 L 0.06718 2.77556E-17 " pathEditMode="relative" rAng="0" ptsTypes="AA">
                                      <p:cBhvr>
                                        <p:cTn id="223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2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58333E-6 2.77556E-17 L -0.06732 2.77556E-17 " pathEditMode="relative" rAng="0" ptsTypes="AA">
                                      <p:cBhvr>
                                        <p:cTn id="2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58333E-6 2.77556E-17 L -0.06693 2.77556E-17 " pathEditMode="relative" rAng="0" ptsTypes="AA">
                                      <p:cBhvr>
                                        <p:cTn id="236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-3.7037E-6 L 0.06719 -3.7037E-6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3.7037E-6 L -0.02812 -3.7037E-6 " pathEditMode="relative" rAng="0" ptsTypes="AA">
                                      <p:cBhvr>
                                        <p:cTn id="246" dur="3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0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2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3.7037E-7 L 0.06719 3.7037E-7 " pathEditMode="relative" rAng="0" ptsTypes="AA">
                                      <p:cBhvr>
                                        <p:cTn id="254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75E-6 3.7037E-7 L -0.02812 3.7037E-7 " pathEditMode="relative" rAng="0" ptsTypes="AA">
                                      <p:cBhvr>
                                        <p:cTn id="256" dur="3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0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2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2.59259E-6 L 0.06719 -2.59259E-6 " pathEditMode="relative" rAng="0" ptsTypes="AA">
                                      <p:cBhvr>
                                        <p:cTn id="264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-2.59259E-6 L -0.02812 -2.59259E-6 " pathEditMode="relative" rAng="0" ptsTypes="AA">
                                      <p:cBhvr>
                                        <p:cTn id="26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22" grpId="0" animBg="1"/>
      <p:bldP spid="22" grpId="1" animBg="1"/>
      <p:bldP spid="22" grpId="2" animBg="1"/>
      <p:bldP spid="22" grpId="3" animBg="1"/>
      <p:bldP spid="9" grpId="0"/>
      <p:bldP spid="21" grpId="0"/>
      <p:bldP spid="21" grpId="1"/>
      <p:bldP spid="33" grpId="0" animBg="1"/>
      <p:bldP spid="33" grpId="1" animBg="1"/>
      <p:bldP spid="33" grpId="2" animBg="1"/>
      <p:bldP spid="25" grpId="0"/>
      <p:bldP spid="25" grpId="1"/>
      <p:bldP spid="26" grpId="0"/>
      <p:bldP spid="26" grpId="1"/>
      <p:bldP spid="27" grpId="0" animBg="1"/>
      <p:bldP spid="27" grpId="1" animBg="1"/>
      <p:bldP spid="27" grpId="2" animBg="1"/>
      <p:bldP spid="28" grpId="0"/>
      <p:bldP spid="30" grpId="0"/>
      <p:bldP spid="30" grpId="1"/>
      <p:bldP spid="29" grpId="0"/>
      <p:bldP spid="29" grpId="1"/>
      <p:bldP spid="36" grpId="0" animBg="1"/>
      <p:bldP spid="36" grpId="1" animBg="1"/>
      <p:bldP spid="36" grpId="2" animBg="1"/>
      <p:bldP spid="36" grpId="3" animBg="1"/>
      <p:bldP spid="36" grpId="4" animBg="1"/>
      <p:bldP spid="38" grpId="0"/>
      <p:bldP spid="38" grpId="1"/>
      <p:bldP spid="38" grpId="2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-">
            <a:extLst>
              <a:ext uri="{FF2B5EF4-FFF2-40B4-BE49-F238E27FC236}">
                <a16:creationId xmlns:a16="http://schemas.microsoft.com/office/drawing/2014/main" id="{CF85598F-AF22-4095-9545-CA5066A16EFA}"/>
              </a:ext>
            </a:extLst>
          </p:cNvPr>
          <p:cNvSpPr/>
          <p:nvPr/>
        </p:nvSpPr>
        <p:spPr>
          <a:xfrm>
            <a:off x="8181054" y="-149723"/>
            <a:ext cx="7157448" cy="7157446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F5BBB806-EA56-47ED-8BCF-1CF28417DCF3}"/>
              </a:ext>
            </a:extLst>
          </p:cNvPr>
          <p:cNvSpPr/>
          <p:nvPr/>
        </p:nvSpPr>
        <p:spPr>
          <a:xfrm>
            <a:off x="8841746" y="510968"/>
            <a:ext cx="5836064" cy="5836064"/>
          </a:xfrm>
          <a:prstGeom prst="ellipse">
            <a:avLst/>
          </a:prstGeom>
          <a:noFill/>
          <a:ln w="25400">
            <a:solidFill>
              <a:schemeClr val="accent4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A47D2585-7CD0-4CE7-B105-F6924323C42F}"/>
              </a:ext>
            </a:extLst>
          </p:cNvPr>
          <p:cNvCxnSpPr>
            <a:cxnSpLocks/>
          </p:cNvCxnSpPr>
          <p:nvPr/>
        </p:nvCxnSpPr>
        <p:spPr>
          <a:xfrm>
            <a:off x="590422" y="-1221"/>
            <a:ext cx="0" cy="2571416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-">
            <a:extLst>
              <a:ext uri="{FF2B5EF4-FFF2-40B4-BE49-F238E27FC236}">
                <a16:creationId xmlns:a16="http://schemas.microsoft.com/office/drawing/2014/main" id="{D15CF4D7-1111-40F7-8ACE-2DFC119C8643}"/>
              </a:ext>
            </a:extLst>
          </p:cNvPr>
          <p:cNvCxnSpPr>
            <a:cxnSpLocks/>
          </p:cNvCxnSpPr>
          <p:nvPr/>
        </p:nvCxnSpPr>
        <p:spPr>
          <a:xfrm>
            <a:off x="6778803" y="730151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-">
            <a:extLst>
              <a:ext uri="{FF2B5EF4-FFF2-40B4-BE49-F238E27FC236}">
                <a16:creationId xmlns:a16="http://schemas.microsoft.com/office/drawing/2014/main" id="{B9333146-DD05-48DD-9BD1-EA61B56B3B6B}"/>
              </a:ext>
            </a:extLst>
          </p:cNvPr>
          <p:cNvCxnSpPr>
            <a:cxnSpLocks/>
          </p:cNvCxnSpPr>
          <p:nvPr/>
        </p:nvCxnSpPr>
        <p:spPr>
          <a:xfrm>
            <a:off x="6645453" y="812701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-">
            <a:extLst>
              <a:ext uri="{FF2B5EF4-FFF2-40B4-BE49-F238E27FC236}">
                <a16:creationId xmlns:a16="http://schemas.microsoft.com/office/drawing/2014/main" id="{43FE1BB7-5E83-4698-9363-1D304567718C}"/>
              </a:ext>
            </a:extLst>
          </p:cNvPr>
          <p:cNvCxnSpPr>
            <a:cxnSpLocks/>
          </p:cNvCxnSpPr>
          <p:nvPr/>
        </p:nvCxnSpPr>
        <p:spPr>
          <a:xfrm>
            <a:off x="6486703" y="906590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">
            <a:extLst>
              <a:ext uri="{FF2B5EF4-FFF2-40B4-BE49-F238E27FC236}">
                <a16:creationId xmlns:a16="http://schemas.microsoft.com/office/drawing/2014/main" id="{E49C456F-7ECE-4559-8089-4A36AF6CA854}"/>
              </a:ext>
            </a:extLst>
          </p:cNvPr>
          <p:cNvSpPr/>
          <p:nvPr/>
        </p:nvSpPr>
        <p:spPr>
          <a:xfrm>
            <a:off x="4401134" y="1466412"/>
            <a:ext cx="6444666" cy="3664387"/>
          </a:xfrm>
          <a:prstGeom prst="rect">
            <a:avLst/>
          </a:prstGeom>
          <a:blipFill>
            <a:blip r:embed="rId2"/>
            <a:srcRect/>
            <a:stretch>
              <a:fillRect t="-8654" b="-8654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EB3E065A-4575-451B-915A-E288A4506ACD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FB1906D8-9E2F-4CA7-93E6-F102AF6441AB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454F01AF-F131-4C41-9788-E24549FD7948}"/>
              </a:ext>
            </a:extLst>
          </p:cNvPr>
          <p:cNvSpPr/>
          <p:nvPr/>
        </p:nvSpPr>
        <p:spPr>
          <a:xfrm>
            <a:off x="0" y="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AE868A1B-B28A-4714-9C6D-8AF3F0F9521B}"/>
              </a:ext>
            </a:extLst>
          </p:cNvPr>
          <p:cNvSpPr/>
          <p:nvPr/>
        </p:nvSpPr>
        <p:spPr>
          <a:xfrm>
            <a:off x="0" y="6400800"/>
            <a:ext cx="12191999" cy="457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4AE1DA42-9227-4D2D-8B09-D09F7F9F183C}"/>
              </a:ext>
            </a:extLst>
          </p:cNvPr>
          <p:cNvSpPr/>
          <p:nvPr/>
        </p:nvSpPr>
        <p:spPr>
          <a:xfrm>
            <a:off x="1178217" y="0"/>
            <a:ext cx="3568700" cy="6858000"/>
          </a:xfrm>
          <a:prstGeom prst="rect">
            <a:avLst/>
          </a:prstGeom>
          <a:blipFill>
            <a:blip r:embed="rId3"/>
            <a:srcRect/>
            <a:stretch>
              <a:fillRect l="-45801" t="-38272" r="-31361"/>
            </a:stretch>
          </a:blipFill>
          <a:ln>
            <a:noFill/>
          </a:ln>
          <a:effectLst>
            <a:outerShdw blurRad="1016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22B68D-10C5-40C3-BAE2-D4D177A2F4C1}"/>
              </a:ext>
            </a:extLst>
          </p:cNvPr>
          <p:cNvSpPr txBox="1"/>
          <p:nvPr/>
        </p:nvSpPr>
        <p:spPr>
          <a:xfrm>
            <a:off x="562659" y="527026"/>
            <a:ext cx="1687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YOUR </a:t>
            </a:r>
            <a:r>
              <a:rPr lang="en-US" sz="2000" b="1" dirty="0">
                <a:solidFill>
                  <a:srgbClr val="02CAC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Restora Neue" panose="020000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9" name="-">
            <a:extLst>
              <a:ext uri="{FF2B5EF4-FFF2-40B4-BE49-F238E27FC236}">
                <a16:creationId xmlns:a16="http://schemas.microsoft.com/office/drawing/2014/main" id="{2880E915-1994-4E4A-A523-7253445E9A8A}"/>
              </a:ext>
            </a:extLst>
          </p:cNvPr>
          <p:cNvGrpSpPr/>
          <p:nvPr/>
        </p:nvGrpSpPr>
        <p:grpSpPr>
          <a:xfrm>
            <a:off x="10212799" y="62811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" name="-">
              <a:extLst>
                <a:ext uri="{FF2B5EF4-FFF2-40B4-BE49-F238E27FC236}">
                  <a16:creationId xmlns:a16="http://schemas.microsoft.com/office/drawing/2014/main" id="{36A14F23-F7B9-4ED0-82F7-A9237906989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-">
              <a:extLst>
                <a:ext uri="{FF2B5EF4-FFF2-40B4-BE49-F238E27FC236}">
                  <a16:creationId xmlns:a16="http://schemas.microsoft.com/office/drawing/2014/main" id="{4BC22BD7-A578-465C-AD1B-E3FED2017D4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" name="-">
            <a:extLst>
              <a:ext uri="{FF2B5EF4-FFF2-40B4-BE49-F238E27FC236}">
                <a16:creationId xmlns:a16="http://schemas.microsoft.com/office/drawing/2014/main" id="{A6B6FDCD-77F2-42B2-A17E-BA12165EB9DC}"/>
              </a:ext>
            </a:extLst>
          </p:cNvPr>
          <p:cNvGrpSpPr/>
          <p:nvPr/>
        </p:nvGrpSpPr>
        <p:grpSpPr>
          <a:xfrm>
            <a:off x="10660788" y="6281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491A238B-5A83-4D15-A942-9FAD0391D74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69">
              <a:extLst>
                <a:ext uri="{FF2B5EF4-FFF2-40B4-BE49-F238E27FC236}">
                  <a16:creationId xmlns:a16="http://schemas.microsoft.com/office/drawing/2014/main" id="{D7205152-2624-473B-84DC-B241D081213D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79AE1357-D9DE-45FE-8F9B-621C8BA126DF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EDF5FFC9-F727-4DF0-8263-29F404D39F52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89DECF2E-1A11-45DC-A9C1-4D3323EECA71}"/>
              </a:ext>
            </a:extLst>
          </p:cNvPr>
          <p:cNvGrpSpPr/>
          <p:nvPr/>
        </p:nvGrpSpPr>
        <p:grpSpPr>
          <a:xfrm>
            <a:off x="11108778" y="62920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923F8600-A56B-4768-B78A-167800DF5018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-">
              <a:extLst>
                <a:ext uri="{FF2B5EF4-FFF2-40B4-BE49-F238E27FC236}">
                  <a16:creationId xmlns:a16="http://schemas.microsoft.com/office/drawing/2014/main" id="{C7BD32AB-1032-4A17-9B25-C7D12F47829C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02CA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A5816D08-8152-4379-AF1C-D5098606F681}"/>
              </a:ext>
            </a:extLst>
          </p:cNvPr>
          <p:cNvSpPr/>
          <p:nvPr/>
        </p:nvSpPr>
        <p:spPr>
          <a:xfrm>
            <a:off x="-1064748" y="3112300"/>
            <a:ext cx="4893276" cy="4893276"/>
          </a:xfrm>
          <a:prstGeom prst="ellipse">
            <a:avLst/>
          </a:prstGeom>
          <a:solidFill>
            <a:srgbClr val="02CAC0"/>
          </a:solidFill>
          <a:ln>
            <a:noFill/>
          </a:ln>
          <a:effectLst>
            <a:outerShdw blurRad="1016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F5E861-D36F-410F-BCA6-48C3EF9221EF}"/>
              </a:ext>
            </a:extLst>
          </p:cNvPr>
          <p:cNvSpPr txBox="1"/>
          <p:nvPr/>
        </p:nvSpPr>
        <p:spPr>
          <a:xfrm>
            <a:off x="562659" y="822822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" panose="02040604050505020304" pitchFamily="18" charset="0"/>
              <a:cs typeface="Kanit Light" pitchFamily="2" charset="-34"/>
            </a:endParaRPr>
          </a:p>
        </p:txBody>
      </p:sp>
      <p:cxnSp>
        <p:nvCxnSpPr>
          <p:cNvPr id="21" name="-">
            <a:extLst>
              <a:ext uri="{FF2B5EF4-FFF2-40B4-BE49-F238E27FC236}">
                <a16:creationId xmlns:a16="http://schemas.microsoft.com/office/drawing/2014/main" id="{9FF05EAA-61F5-482F-A040-4D21AA26C2D8}"/>
              </a:ext>
            </a:extLst>
          </p:cNvPr>
          <p:cNvCxnSpPr>
            <a:cxnSpLocks/>
          </p:cNvCxnSpPr>
          <p:nvPr/>
        </p:nvCxnSpPr>
        <p:spPr>
          <a:xfrm>
            <a:off x="1600200" y="4951015"/>
            <a:ext cx="2245530" cy="15373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8914EF3-F98A-455A-AC91-83DE304A22E0}"/>
              </a:ext>
            </a:extLst>
          </p:cNvPr>
          <p:cNvSpPr txBox="1"/>
          <p:nvPr/>
        </p:nvSpPr>
        <p:spPr>
          <a:xfrm>
            <a:off x="590423" y="3889186"/>
            <a:ext cx="28680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Neue" panose="02000000000000000000" pitchFamily="50" charset="0"/>
              </a:rPr>
              <a:t>MODERN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DADFF4-4C3C-4107-A3BE-CE130460B8A6}"/>
              </a:ext>
            </a:extLst>
          </p:cNvPr>
          <p:cNvSpPr txBox="1"/>
          <p:nvPr/>
        </p:nvSpPr>
        <p:spPr>
          <a:xfrm>
            <a:off x="590423" y="4489350"/>
            <a:ext cx="2178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pc="10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Restora ExtraLight" panose="02000000000000000000" pitchFamily="50" charset="0"/>
              </a:rPr>
              <a:t>DESIGN.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5021AB3A-8610-4F94-9C7B-2BCFDC002196}"/>
              </a:ext>
            </a:extLst>
          </p:cNvPr>
          <p:cNvSpPr/>
          <p:nvPr/>
        </p:nvSpPr>
        <p:spPr>
          <a:xfrm>
            <a:off x="9212854" y="5375537"/>
            <a:ext cx="1388745" cy="338843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79473D6-9E31-46D4-B494-C690FADA9730}"/>
              </a:ext>
            </a:extLst>
          </p:cNvPr>
          <p:cNvSpPr txBox="1"/>
          <p:nvPr/>
        </p:nvSpPr>
        <p:spPr>
          <a:xfrm>
            <a:off x="9385513" y="5391070"/>
            <a:ext cx="1043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2">
                    <a:lumMod val="7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Restora Neue" panose="02000000000000000000" pitchFamily="50" charset="0"/>
              </a:rPr>
              <a:t>JOIN NOW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A5387B5-E7D7-4FC0-94D2-08B7D9C3FF58}"/>
              </a:ext>
            </a:extLst>
          </p:cNvPr>
          <p:cNvSpPr txBox="1"/>
          <p:nvPr/>
        </p:nvSpPr>
        <p:spPr>
          <a:xfrm>
            <a:off x="590422" y="5153604"/>
            <a:ext cx="5897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Lorem ipsum dolor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consectetur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adipiscing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Ut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posuere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et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ornare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dapibus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odio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iaculis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sit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amet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euismod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arcu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ipsum at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In pharetra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pulvinar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suscipit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Aenean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eu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metus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leo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Phasellus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lacinia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malesuada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massa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a tempus. Sed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rhoncus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est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dignissim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elit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mattis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,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eget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egestas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risus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 </a:t>
            </a:r>
            <a:r>
              <a:rPr lang="en-US" sz="1050" dirty="0" err="1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accumsan</a:t>
            </a:r>
            <a:r>
              <a:rPr lang="en-US" sz="105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SemiBold" pitchFamily="2" charset="-34"/>
              </a:rPr>
              <a:t>. </a:t>
            </a:r>
          </a:p>
        </p:txBody>
      </p:sp>
      <p:cxnSp>
        <p:nvCxnSpPr>
          <p:cNvPr id="27" name="-">
            <a:extLst>
              <a:ext uri="{FF2B5EF4-FFF2-40B4-BE49-F238E27FC236}">
                <a16:creationId xmlns:a16="http://schemas.microsoft.com/office/drawing/2014/main" id="{08673510-377D-4EEF-9B2C-6A80D3EBBFFE}"/>
              </a:ext>
            </a:extLst>
          </p:cNvPr>
          <p:cNvCxnSpPr>
            <a:cxnSpLocks/>
          </p:cNvCxnSpPr>
          <p:nvPr/>
        </p:nvCxnSpPr>
        <p:spPr>
          <a:xfrm>
            <a:off x="318837" y="3986256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13FAE1E-3EB0-493F-956C-5004EF7767FA}"/>
              </a:ext>
            </a:extLst>
          </p:cNvPr>
          <p:cNvSpPr txBox="1"/>
          <p:nvPr/>
        </p:nvSpPr>
        <p:spPr>
          <a:xfrm>
            <a:off x="3655588" y="6034217"/>
            <a:ext cx="4880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10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  <a:cs typeface="Kanit Light" pitchFamily="2" charset="-34"/>
              </a:rPr>
              <a:t>WWW.YOURDOMAIN.COM</a:t>
            </a:r>
          </a:p>
        </p:txBody>
      </p:sp>
      <p:cxnSp>
        <p:nvCxnSpPr>
          <p:cNvPr id="35" name="-">
            <a:extLst>
              <a:ext uri="{FF2B5EF4-FFF2-40B4-BE49-F238E27FC236}">
                <a16:creationId xmlns:a16="http://schemas.microsoft.com/office/drawing/2014/main" id="{A6CE63C3-9621-4D3B-9814-5A027C669B67}"/>
              </a:ext>
            </a:extLst>
          </p:cNvPr>
          <p:cNvCxnSpPr>
            <a:cxnSpLocks/>
          </p:cNvCxnSpPr>
          <p:nvPr/>
        </p:nvCxnSpPr>
        <p:spPr>
          <a:xfrm>
            <a:off x="11415955" y="1019028"/>
            <a:ext cx="0" cy="1231232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-">
            <a:extLst>
              <a:ext uri="{FF2B5EF4-FFF2-40B4-BE49-F238E27FC236}">
                <a16:creationId xmlns:a16="http://schemas.microsoft.com/office/drawing/2014/main" id="{D826AC5D-1818-42EE-9658-DC0A9DE4DDDE}"/>
              </a:ext>
            </a:extLst>
          </p:cNvPr>
          <p:cNvCxnSpPr>
            <a:cxnSpLocks/>
          </p:cNvCxnSpPr>
          <p:nvPr/>
        </p:nvCxnSpPr>
        <p:spPr>
          <a:xfrm>
            <a:off x="10212799" y="1319817"/>
            <a:ext cx="1636295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66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0.08802 0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5E-6 0 L 0.50221 0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50221 0 L 0.51484 0 " pathEditMode="relative" rAng="0" ptsTypes="AA">
                                      <p:cBhvr>
                                        <p:cTn id="29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06901 1.48148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7 1.48148E-6 L -0.24922 1.48148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6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24922 1.48148E-6 L -0.26536 1.48148E-6 " pathEditMode="relative" rAng="0" ptsTypes="AA">
                                      <p:cBhvr>
                                        <p:cTn id="3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07407E-6 L -0.05039 -4.07407E-6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accel="10000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375E-6 3.7037E-6 L 0.12148 3.7037E-6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accel="100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7 -4.44444E-6 L 0.12148 -4.44444E-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0833E-6 3.33333E-6 L 0.09192 3.33333E-6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0833E-6 3.33333E-6 L -0.09089 3.33333E-6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833E-6 3.33333E-6 L 0.09218 3.33333E-6 " pathEditMode="relative" rAng="0" ptsTypes="AA">
                                      <p:cBhvr>
                                        <p:cTn id="112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42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0 L -0.06706 0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0 L 0.06719 0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0 L -0.06693 0 " pathEditMode="relative" rAng="0" ptsTypes="AA">
                                      <p:cBhvr>
                                        <p:cTn id="133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63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0 L 0.0099 0 " pathEditMode="relative" rAng="0" ptsTypes="AA">
                                      <p:cBhvr>
                                        <p:cTn id="1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4.81481E-6 L 0 0.06621 " pathEditMode="relative" rAng="0" ptsTypes="AA">
                                      <p:cBhvr>
                                        <p:cTn id="140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48" dur="1875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2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4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42" presetClass="pat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1.48148E-6 L 2.5E-6 0.1875 " pathEditMode="relative" rAng="0" ptsTypes="AA">
                                      <p:cBhvr>
                                        <p:cTn id="156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7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2.5E-6 1.48148E-6 L 2.5E-6 -0.18009 " pathEditMode="relative" rAng="0" ptsTypes="AA">
                                      <p:cBhvr>
                                        <p:cTn id="1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00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-4.44444E-6 L 1.875E-6 -0.08842 " pathEditMode="relative" rAng="0" ptsTypes="AA">
                                      <p:cBhvr>
                                        <p:cTn id="171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21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73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875E-6 -4.44444E-6 L 1.875E-6 0.08843 " pathEditMode="relative" rAng="0" ptsTypes="AA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21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8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4.44444E-6 L 1.875E-6 0.08774 " pathEditMode="relative" rAng="0" ptsTypes="AA">
                                      <p:cBhvr>
                                        <p:cTn id="184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8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90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42" presetClass="pat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5E-6 -1.11111E-6 L 0.06719 -1.11111E-6 " pathEditMode="relative" rAng="0" ptsTypes="AA">
                                      <p:cBhvr>
                                        <p:cTn id="192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6" presetClass="emp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42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5E-6 -1.11111E-6 L -0.06732 -1.11111E-6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" presetClass="emp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203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42" presetClass="path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5E-6 -1.11111E-6 L -0.06693 -1.11111E-6 " pathEditMode="relative" rAng="0" ptsTypes="AA">
                                      <p:cBhvr>
                                        <p:cTn id="20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9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11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42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4.07407E-6 L 0.06719 4.07407E-6 " pathEditMode="relative" rAng="0" ptsTypes="AA">
                                      <p:cBhvr>
                                        <p:cTn id="21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35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4.07407E-6 L -0.02813 4.07407E-6 " pathEditMode="relative" rAng="0" ptsTypes="AA">
                                      <p:cBhvr>
                                        <p:cTn id="215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42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1.48148E-6 L 0.06719 1.48148E-6 " pathEditMode="relative" rAng="0" ptsTypes="AA">
                                      <p:cBhvr>
                                        <p:cTn id="22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35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25E-7 1.48148E-6 L -0.02813 1.48148E-6 " pathEditMode="relative" rAng="0" ptsTypes="AA">
                                      <p:cBhvr>
                                        <p:cTn id="225" dur="3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31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42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125E-6 -1.48148E-6 L 0.06718 -1.48148E-6 " pathEditMode="relative" rAng="0" ptsTypes="AA">
                                      <p:cBhvr>
                                        <p:cTn id="233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" y="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35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125E-6 -1.48148E-6 L -0.02813 -1.48148E-6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" y="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9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41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43" dur="1875" fill="hold"/>
                                        <p:tgtEl>
                                          <p:spTgt spid="37"/>
                                        </p:tgtEl>
                                      </p:cBhvr>
                                      <p:by x="106000" y="106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7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6" presetClass="emph" presetSubtype="0" accel="50000" decel="50000" autoRev="1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51" dur="1750" fill="hold"/>
                                        <p:tgtEl>
                                          <p:spTgt spid="3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7" grpId="0" animBg="1"/>
      <p:bldP spid="7" grpId="1" animBg="1"/>
      <p:bldP spid="7" grpId="2" animBg="1"/>
      <p:bldP spid="7" grpId="3" animBg="1"/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6" grpId="3" animBg="1"/>
      <p:bldP spid="8" grpId="0"/>
      <p:bldP spid="29" grpId="0" animBg="1"/>
      <p:bldP spid="29" grpId="1" animBg="1"/>
      <p:bldP spid="29" grpId="2" animBg="1"/>
      <p:bldP spid="29" grpId="3" animBg="1"/>
      <p:bldP spid="20" grpId="0"/>
      <p:bldP spid="20" grpId="1"/>
      <p:bldP spid="22" grpId="0"/>
      <p:bldP spid="22" grpId="1"/>
      <p:bldP spid="23" grpId="0"/>
      <p:bldP spid="23" grpId="1"/>
      <p:bldP spid="24" grpId="0" animBg="1"/>
      <p:bldP spid="24" grpId="1" animBg="1"/>
      <p:bldP spid="24" grpId="2" animBg="1"/>
      <p:bldP spid="25" grpId="0"/>
      <p:bldP spid="26" grpId="0"/>
      <p:bldP spid="26" grpId="1"/>
      <p:bldP spid="28" grpId="0"/>
      <p:bldP spid="28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968</Words>
  <Application>Microsoft Office PowerPoint</Application>
  <PresentationFormat>Widescreen</PresentationFormat>
  <Paragraphs>84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</vt:lpstr>
      <vt:lpstr>Restora ExtraLight</vt:lpstr>
      <vt:lpstr>Restora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</cp:revision>
  <dcterms:created xsi:type="dcterms:W3CDTF">2021-12-03T01:43:31Z</dcterms:created>
  <dcterms:modified xsi:type="dcterms:W3CDTF">2021-12-03T03:39:34Z</dcterms:modified>
</cp:coreProperties>
</file>