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C7D"/>
    <a:srgbClr val="30302A"/>
    <a:srgbClr val="CE9A73"/>
    <a:srgbClr val="232323"/>
    <a:srgbClr val="E53F3F"/>
    <a:srgbClr val="9F521D"/>
    <a:srgbClr val="C57E3D"/>
    <a:srgbClr val="FFC836"/>
    <a:srgbClr val="DC3725"/>
    <a:srgbClr val="004E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16" y="102"/>
      </p:cViewPr>
      <p:guideLst>
        <p:guide pos="2160"/>
        <p:guide orient="horz"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-">
            <a:extLst>
              <a:ext uri="{FF2B5EF4-FFF2-40B4-BE49-F238E27FC236}">
                <a16:creationId xmlns:a16="http://schemas.microsoft.com/office/drawing/2014/main" id="{B69A41C0-D2C0-4547-8F3F-0A403703DCDA}"/>
              </a:ext>
            </a:extLst>
          </p:cNvPr>
          <p:cNvSpPr/>
          <p:nvPr/>
        </p:nvSpPr>
        <p:spPr>
          <a:xfrm>
            <a:off x="3255559" y="5906125"/>
            <a:ext cx="2905398" cy="5106649"/>
          </a:xfrm>
          <a:prstGeom prst="rect">
            <a:avLst/>
          </a:prstGeom>
          <a:solidFill>
            <a:srgbClr val="FDCC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">
            <a:extLst>
              <a:ext uri="{FF2B5EF4-FFF2-40B4-BE49-F238E27FC236}">
                <a16:creationId xmlns:a16="http://schemas.microsoft.com/office/drawing/2014/main" id="{0FE86FCB-CC5C-4BD2-A62E-289B031D00A3}"/>
              </a:ext>
            </a:extLst>
          </p:cNvPr>
          <p:cNvSpPr/>
          <p:nvPr/>
        </p:nvSpPr>
        <p:spPr>
          <a:xfrm>
            <a:off x="1154242" y="2368446"/>
            <a:ext cx="4497050" cy="6680617"/>
          </a:xfrm>
          <a:prstGeom prst="rect">
            <a:avLst/>
          </a:prstGeom>
          <a:blipFill>
            <a:blip r:embed="rId2"/>
            <a:srcRect/>
            <a:stretch>
              <a:fillRect t="-9830" b="-983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BD434E51-B8F5-4504-9625-797151232F55}"/>
              </a:ext>
            </a:extLst>
          </p:cNvPr>
          <p:cNvSpPr/>
          <p:nvPr/>
        </p:nvSpPr>
        <p:spPr>
          <a:xfrm>
            <a:off x="1572601" y="2037725"/>
            <a:ext cx="4306979" cy="668061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D1BB470F-E715-4835-8DE8-8BC9DA8240C3}"/>
              </a:ext>
            </a:extLst>
          </p:cNvPr>
          <p:cNvSpPr/>
          <p:nvPr/>
        </p:nvSpPr>
        <p:spPr>
          <a:xfrm>
            <a:off x="959370" y="2023672"/>
            <a:ext cx="389745" cy="4916774"/>
          </a:xfrm>
          <a:prstGeom prst="rect">
            <a:avLst/>
          </a:prstGeom>
          <a:solidFill>
            <a:srgbClr val="FDCC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ale">
            <a:extLst>
              <a:ext uri="{FF2B5EF4-FFF2-40B4-BE49-F238E27FC236}">
                <a16:creationId xmlns:a16="http://schemas.microsoft.com/office/drawing/2014/main" id="{FAE925A3-C7D8-471D-A393-648DF12AB1AE}"/>
              </a:ext>
            </a:extLst>
          </p:cNvPr>
          <p:cNvSpPr txBox="1"/>
          <p:nvPr/>
        </p:nvSpPr>
        <p:spPr>
          <a:xfrm>
            <a:off x="1511661" y="1382102"/>
            <a:ext cx="39807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dirty="0">
                <a:solidFill>
                  <a:schemeClr val="bg1"/>
                </a:solidFill>
                <a:latin typeface="Fair Prosper" pitchFamily="2" charset="0"/>
              </a:rPr>
              <a:t>Sale</a:t>
            </a:r>
          </a:p>
        </p:txBody>
      </p:sp>
      <p:sp>
        <p:nvSpPr>
          <p:cNvPr id="10" name="Special">
            <a:extLst>
              <a:ext uri="{FF2B5EF4-FFF2-40B4-BE49-F238E27FC236}">
                <a16:creationId xmlns:a16="http://schemas.microsoft.com/office/drawing/2014/main" id="{012DFB17-5103-4F45-96B1-4A473A3045A7}"/>
              </a:ext>
            </a:extLst>
          </p:cNvPr>
          <p:cNvSpPr txBox="1"/>
          <p:nvPr/>
        </p:nvSpPr>
        <p:spPr>
          <a:xfrm>
            <a:off x="1894076" y="379871"/>
            <a:ext cx="32159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Fair Prosper" pitchFamily="2" charset="0"/>
              </a:rPr>
              <a:t>Special</a:t>
            </a:r>
          </a:p>
        </p:txBody>
      </p:sp>
      <p:grpSp>
        <p:nvGrpSpPr>
          <p:cNvPr id="11" name="SHOP NOW">
            <a:extLst>
              <a:ext uri="{FF2B5EF4-FFF2-40B4-BE49-F238E27FC236}">
                <a16:creationId xmlns:a16="http://schemas.microsoft.com/office/drawing/2014/main" id="{37430655-5698-44D1-9AA0-4CCA9E0F922D}"/>
              </a:ext>
            </a:extLst>
          </p:cNvPr>
          <p:cNvGrpSpPr/>
          <p:nvPr/>
        </p:nvGrpSpPr>
        <p:grpSpPr>
          <a:xfrm>
            <a:off x="2678952" y="11431085"/>
            <a:ext cx="1500097" cy="399173"/>
            <a:chOff x="1012259" y="8324916"/>
            <a:chExt cx="1022687" cy="472936"/>
          </a:xfrm>
          <a:effectLst/>
        </p:grpSpPr>
        <p:sp>
          <p:nvSpPr>
            <p:cNvPr id="12" name="-">
              <a:extLst>
                <a:ext uri="{FF2B5EF4-FFF2-40B4-BE49-F238E27FC236}">
                  <a16:creationId xmlns:a16="http://schemas.microsoft.com/office/drawing/2014/main" id="{5C8EC8E1-DE23-48BA-86B3-6CB97B0B18B3}"/>
                </a:ext>
              </a:extLst>
            </p:cNvPr>
            <p:cNvSpPr/>
            <p:nvPr/>
          </p:nvSpPr>
          <p:spPr>
            <a:xfrm rot="5400000">
              <a:off x="1496520" y="8643248"/>
              <a:ext cx="54167" cy="255042"/>
            </a:xfrm>
            <a:prstGeom prst="rect">
              <a:avLst/>
            </a:prstGeom>
            <a:solidFill>
              <a:srgbClr val="FDCC7D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209" dirty="0">
                <a:solidFill>
                  <a:srgbClr val="4F332B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3" name="SHOP NOW">
              <a:extLst>
                <a:ext uri="{FF2B5EF4-FFF2-40B4-BE49-F238E27FC236}">
                  <a16:creationId xmlns:a16="http://schemas.microsoft.com/office/drawing/2014/main" id="{A94DC7B3-623A-48E4-B263-6E620C811A0C}"/>
                </a:ext>
              </a:extLst>
            </p:cNvPr>
            <p:cNvSpPr txBox="1"/>
            <p:nvPr/>
          </p:nvSpPr>
          <p:spPr>
            <a:xfrm>
              <a:off x="1012259" y="8324916"/>
              <a:ext cx="1022687" cy="244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Century Gothic" panose="020B0502020202020204" pitchFamily="34" charset="0"/>
                  <a:cs typeface="Aharoni" panose="02010803020104030203" pitchFamily="2" charset="-79"/>
                </a:rPr>
                <a:t>Shop Now</a:t>
              </a:r>
            </a:p>
          </p:txBody>
        </p:sp>
      </p:grpSp>
      <p:sp>
        <p:nvSpPr>
          <p:cNvPr id="14" name="50%">
            <a:extLst>
              <a:ext uri="{FF2B5EF4-FFF2-40B4-BE49-F238E27FC236}">
                <a16:creationId xmlns:a16="http://schemas.microsoft.com/office/drawing/2014/main" id="{12399243-D0F0-4562-AA1C-3C819AD40DCB}"/>
              </a:ext>
            </a:extLst>
          </p:cNvPr>
          <p:cNvSpPr txBox="1"/>
          <p:nvPr/>
        </p:nvSpPr>
        <p:spPr>
          <a:xfrm>
            <a:off x="1181618" y="9407463"/>
            <a:ext cx="2198191" cy="908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dirty="0">
                <a:solidFill>
                  <a:schemeClr val="bg1"/>
                </a:solidFill>
                <a:latin typeface="NewYork" panose="02000503000000020004" pitchFamily="50" charset="0"/>
                <a:cs typeface="Times New Roman" panose="02020603050405020304" pitchFamily="18" charset="0"/>
              </a:rPr>
              <a:t>50%</a:t>
            </a:r>
            <a:endParaRPr lang="en-ID" sz="6600" dirty="0">
              <a:solidFill>
                <a:schemeClr val="bg1"/>
              </a:solidFill>
              <a:latin typeface="NewYork" panose="02000503000000020004" pitchFamily="50" charset="0"/>
              <a:cs typeface="Times New Roman" panose="02020603050405020304" pitchFamily="18" charset="0"/>
            </a:endParaRPr>
          </a:p>
        </p:txBody>
      </p:sp>
      <p:sp>
        <p:nvSpPr>
          <p:cNvPr id="15" name="Off">
            <a:extLst>
              <a:ext uri="{FF2B5EF4-FFF2-40B4-BE49-F238E27FC236}">
                <a16:creationId xmlns:a16="http://schemas.microsoft.com/office/drawing/2014/main" id="{E1D91A78-735E-4774-8694-F60F254637F6}"/>
              </a:ext>
            </a:extLst>
          </p:cNvPr>
          <p:cNvSpPr txBox="1"/>
          <p:nvPr/>
        </p:nvSpPr>
        <p:spPr>
          <a:xfrm>
            <a:off x="2023599" y="10266624"/>
            <a:ext cx="3138711" cy="48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spc="600" dirty="0">
                <a:solidFill>
                  <a:schemeClr val="bg1"/>
                </a:solidFill>
                <a:latin typeface="NewYork" panose="02000503000000020004" pitchFamily="50" charset="0"/>
                <a:cs typeface="Times New Roman" panose="02020603050405020304" pitchFamily="18" charset="0"/>
              </a:rPr>
              <a:t>OFF</a:t>
            </a:r>
            <a:endParaRPr lang="en-ID" sz="3200" spc="600" dirty="0">
              <a:solidFill>
                <a:schemeClr val="bg1"/>
              </a:solidFill>
              <a:latin typeface="NewYork" panose="02000503000000020004" pitchFamily="50" charset="0"/>
              <a:cs typeface="Times New Roman" panose="02020603050405020304" pitchFamily="18" charset="0"/>
            </a:endParaRPr>
          </a:p>
        </p:txBody>
      </p:sp>
      <p:pic>
        <p:nvPicPr>
          <p:cNvPr id="16" name="YOUR LOGO">
            <a:extLst>
              <a:ext uri="{FF2B5EF4-FFF2-40B4-BE49-F238E27FC236}">
                <a16:creationId xmlns:a16="http://schemas.microsoft.com/office/drawing/2014/main" id="{75847897-AEB0-4551-BD95-28D21B6B2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1338" y="8366242"/>
            <a:ext cx="1508471" cy="181016"/>
          </a:xfrm>
          <a:prstGeom prst="rect">
            <a:avLst/>
          </a:prstGeom>
        </p:spPr>
      </p:pic>
      <p:sp>
        <p:nvSpPr>
          <p:cNvPr id="17" name="www.yourdomain.com">
            <a:extLst>
              <a:ext uri="{FF2B5EF4-FFF2-40B4-BE49-F238E27FC236}">
                <a16:creationId xmlns:a16="http://schemas.microsoft.com/office/drawing/2014/main" id="{23A465F7-D2B3-48D1-9835-6D3EAE84011A}"/>
              </a:ext>
            </a:extLst>
          </p:cNvPr>
          <p:cNvSpPr txBox="1"/>
          <p:nvPr/>
        </p:nvSpPr>
        <p:spPr>
          <a:xfrm rot="16200000">
            <a:off x="4586587" y="4349715"/>
            <a:ext cx="2884052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400" spc="300" dirty="0">
                <a:solidFill>
                  <a:schemeClr val="bg1"/>
                </a:solidFill>
                <a:latin typeface="NewYork" panose="02000503000000020004" pitchFamily="50" charset="0"/>
                <a:cs typeface="Times New Roman" panose="02020603050405020304" pitchFamily="18" charset="0"/>
              </a:rPr>
              <a:t>www.yourdomain.com</a:t>
            </a:r>
            <a:endParaRPr lang="en-ID" sz="1400" spc="300" dirty="0">
              <a:solidFill>
                <a:schemeClr val="bg1"/>
              </a:solidFill>
              <a:latin typeface="NewYork" panose="02000503000000020004" pitchFamily="50" charset="0"/>
              <a:cs typeface="Times New Roman" panose="02020603050405020304" pitchFamily="18" charset="0"/>
            </a:endParaRPr>
          </a:p>
        </p:txBody>
      </p:sp>
      <p:sp>
        <p:nvSpPr>
          <p:cNvPr id="18" name="-">
            <a:extLst>
              <a:ext uri="{FF2B5EF4-FFF2-40B4-BE49-F238E27FC236}">
                <a16:creationId xmlns:a16="http://schemas.microsoft.com/office/drawing/2014/main" id="{B16C4EB3-B584-4B52-8F27-C5B6B3BAFB30}"/>
              </a:ext>
            </a:extLst>
          </p:cNvPr>
          <p:cNvSpPr/>
          <p:nvPr/>
        </p:nvSpPr>
        <p:spPr>
          <a:xfrm>
            <a:off x="1409683" y="1231930"/>
            <a:ext cx="165204" cy="1652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-">
            <a:extLst>
              <a:ext uri="{FF2B5EF4-FFF2-40B4-BE49-F238E27FC236}">
                <a16:creationId xmlns:a16="http://schemas.microsoft.com/office/drawing/2014/main" id="{B4E989BD-1E38-4D19-8ED5-BA274C44956D}"/>
              </a:ext>
            </a:extLst>
          </p:cNvPr>
          <p:cNvSpPr/>
          <p:nvPr/>
        </p:nvSpPr>
        <p:spPr>
          <a:xfrm>
            <a:off x="5283114" y="1231930"/>
            <a:ext cx="165204" cy="1652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SCOUNT">
            <a:extLst>
              <a:ext uri="{FF2B5EF4-FFF2-40B4-BE49-F238E27FC236}">
                <a16:creationId xmlns:a16="http://schemas.microsoft.com/office/drawing/2014/main" id="{6EDB6470-3B02-436E-BFC4-408A7A9F0BA2}"/>
              </a:ext>
            </a:extLst>
          </p:cNvPr>
          <p:cNvSpPr txBox="1"/>
          <p:nvPr/>
        </p:nvSpPr>
        <p:spPr>
          <a:xfrm>
            <a:off x="3393188" y="9291469"/>
            <a:ext cx="2630139" cy="1721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NewYork" panose="02000503000000020004" pitchFamily="50" charset="0"/>
                <a:cs typeface="Times New Roman" panose="02020603050405020304" pitchFamily="18" charset="0"/>
              </a:rPr>
              <a:t>DISCOUNT</a:t>
            </a:r>
            <a:endParaRPr lang="en-ID" sz="6600" dirty="0">
              <a:solidFill>
                <a:schemeClr val="tx1">
                  <a:lumMod val="85000"/>
                  <a:lumOff val="15000"/>
                </a:schemeClr>
              </a:solidFill>
              <a:latin typeface="NewYork" panose="02000503000000020004" pitchFamily="50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413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</TotalTime>
  <Words>13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Aharoni</vt:lpstr>
      <vt:lpstr>Arial</vt:lpstr>
      <vt:lpstr>Calibri</vt:lpstr>
      <vt:lpstr>Calibri Light</vt:lpstr>
      <vt:lpstr>Century Gothic</vt:lpstr>
      <vt:lpstr>Fair Prosper</vt:lpstr>
      <vt:lpstr>NewYork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52</cp:revision>
  <dcterms:created xsi:type="dcterms:W3CDTF">2020-09-24T04:03:09Z</dcterms:created>
  <dcterms:modified xsi:type="dcterms:W3CDTF">2022-02-09T02:36:50Z</dcterms:modified>
</cp:coreProperties>
</file>