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99" r:id="rId2"/>
    <p:sldId id="500" r:id="rId3"/>
    <p:sldId id="501" r:id="rId4"/>
    <p:sldId id="502" r:id="rId5"/>
    <p:sldId id="503" r:id="rId6"/>
    <p:sldId id="504" r:id="rId7"/>
    <p:sldId id="505" r:id="rId8"/>
    <p:sldId id="506" r:id="rId9"/>
    <p:sldId id="507" r:id="rId10"/>
    <p:sldId id="508" r:id="rId11"/>
  </p:sldIdLst>
  <p:sldSz cx="10287000" cy="128587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22" userDrawn="1">
          <p15:clr>
            <a:srgbClr val="A4A3A4"/>
          </p15:clr>
        </p15:guide>
        <p15:guide id="2" pos="32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976C"/>
    <a:srgbClr val="E8801C"/>
    <a:srgbClr val="79B5B5"/>
    <a:srgbClr val="90AE83"/>
    <a:srgbClr val="A6B990"/>
    <a:srgbClr val="689FC8"/>
    <a:srgbClr val="1A181C"/>
    <a:srgbClr val="C51919"/>
    <a:srgbClr val="DFDFD3"/>
    <a:srgbClr val="8457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008" y="384"/>
      </p:cViewPr>
      <p:guideLst>
        <p:guide orient="horz" pos="4122"/>
        <p:guide pos="32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104431"/>
            <a:ext cx="8743950" cy="447675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6753821"/>
            <a:ext cx="7715250" cy="3104554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31-Mar-21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287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31-Mar-21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773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684610"/>
            <a:ext cx="2218134" cy="1089719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684610"/>
            <a:ext cx="6525816" cy="1089719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31-Mar-21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319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31-Mar-21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80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3205762"/>
            <a:ext cx="8872538" cy="5348882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8605246"/>
            <a:ext cx="8872538" cy="281285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31-Mar-21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703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3423047"/>
            <a:ext cx="4371975" cy="81587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3423047"/>
            <a:ext cx="4371975" cy="81587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31-Mar-21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447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4612"/>
            <a:ext cx="8872538" cy="248543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3152181"/>
            <a:ext cx="4351883" cy="154483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4697015"/>
            <a:ext cx="4351883" cy="69086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3152181"/>
            <a:ext cx="4373315" cy="154483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4697015"/>
            <a:ext cx="4373315" cy="69086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31-Mar-21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81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31-Mar-21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483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31-Mar-21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025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857250"/>
            <a:ext cx="3317825" cy="3000375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851425"/>
            <a:ext cx="5207794" cy="9138047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857625"/>
            <a:ext cx="3317825" cy="7146728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31-Mar-21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750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857250"/>
            <a:ext cx="3317825" cy="3000375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851425"/>
            <a:ext cx="5207794" cy="9138047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857625"/>
            <a:ext cx="3317825" cy="7146728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31-Mar-21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396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18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684612"/>
            <a:ext cx="8872538" cy="24854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3423047"/>
            <a:ext cx="8872538" cy="8158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1918159"/>
            <a:ext cx="2314575" cy="6846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3A2A00-7F38-449A-804E-1B8999120B8E}" type="datetimeFigureOut">
              <a:rPr lang="en-US" smtClean="0"/>
              <a:t>31-Mar-21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1918159"/>
            <a:ext cx="3471863" cy="6846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1918159"/>
            <a:ext cx="2314575" cy="6846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694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F5AF901-0CC5-4393-A14C-4678DC60ECCA}"/>
              </a:ext>
            </a:extLst>
          </p:cNvPr>
          <p:cNvSpPr/>
          <p:nvPr/>
        </p:nvSpPr>
        <p:spPr>
          <a:xfrm>
            <a:off x="-952742" y="12283857"/>
            <a:ext cx="2625231" cy="1888021"/>
          </a:xfrm>
          <a:custGeom>
            <a:avLst/>
            <a:gdLst>
              <a:gd name="connsiteX0" fmla="*/ 0 w 2625231"/>
              <a:gd name="connsiteY0" fmla="*/ 51411 h 1888021"/>
              <a:gd name="connsiteX1" fmla="*/ 2472765 w 2625231"/>
              <a:gd name="connsiteY1" fmla="*/ 1448147 h 1888021"/>
              <a:gd name="connsiteX2" fmla="*/ 2625231 w 2625231"/>
              <a:gd name="connsiteY2" fmla="*/ 1888022 h 1888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25231" h="1888021">
                <a:moveTo>
                  <a:pt x="0" y="51411"/>
                </a:moveTo>
                <a:cubicBezTo>
                  <a:pt x="788621" y="-80025"/>
                  <a:pt x="1889185" y="-67758"/>
                  <a:pt x="2472765" y="1448147"/>
                </a:cubicBezTo>
                <a:cubicBezTo>
                  <a:pt x="2532350" y="1604118"/>
                  <a:pt x="2583172" y="1749576"/>
                  <a:pt x="2625231" y="1888022"/>
                </a:cubicBezTo>
              </a:path>
            </a:pathLst>
          </a:custGeom>
          <a:noFill/>
          <a:ln w="136210" cap="rnd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Picture">
            <a:extLst>
              <a:ext uri="{FF2B5EF4-FFF2-40B4-BE49-F238E27FC236}">
                <a16:creationId xmlns:a16="http://schemas.microsoft.com/office/drawing/2014/main" id="{4BEA75AD-7CFC-4948-9607-A5F820DB23F5}"/>
              </a:ext>
            </a:extLst>
          </p:cNvPr>
          <p:cNvSpPr/>
          <p:nvPr/>
        </p:nvSpPr>
        <p:spPr>
          <a:xfrm>
            <a:off x="-2400300" y="-2154030"/>
            <a:ext cx="15764178" cy="12186018"/>
          </a:xfrm>
          <a:custGeom>
            <a:avLst/>
            <a:gdLst>
              <a:gd name="connsiteX0" fmla="*/ 949850 w 15764178"/>
              <a:gd name="connsiteY0" fmla="*/ 11832818 h 12186018"/>
              <a:gd name="connsiteX1" fmla="*/ 5646526 w 15764178"/>
              <a:gd name="connsiteY1" fmla="*/ 10127645 h 12186018"/>
              <a:gd name="connsiteX2" fmla="*/ 14561447 w 15764178"/>
              <a:gd name="connsiteY2" fmla="*/ 7342937 h 12186018"/>
              <a:gd name="connsiteX3" fmla="*/ 13679943 w 15764178"/>
              <a:gd name="connsiteY3" fmla="*/ 0 h 12186018"/>
              <a:gd name="connsiteX4" fmla="*/ 0 w 15764178"/>
              <a:gd name="connsiteY4" fmla="*/ 1657856 h 12186018"/>
              <a:gd name="connsiteX5" fmla="*/ 949850 w 15764178"/>
              <a:gd name="connsiteY5" fmla="*/ 11832818 h 12186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64178" h="12186018">
                <a:moveTo>
                  <a:pt x="949850" y="11832818"/>
                </a:moveTo>
                <a:cubicBezTo>
                  <a:pt x="949850" y="11832818"/>
                  <a:pt x="4249791" y="13339960"/>
                  <a:pt x="5646526" y="10127645"/>
                </a:cubicBezTo>
                <a:cubicBezTo>
                  <a:pt x="7481384" y="5904142"/>
                  <a:pt x="11412221" y="10900493"/>
                  <a:pt x="14561447" y="7342937"/>
                </a:cubicBezTo>
                <a:cubicBezTo>
                  <a:pt x="17710672" y="3785380"/>
                  <a:pt x="13679943" y="0"/>
                  <a:pt x="13679943" y="0"/>
                </a:cubicBezTo>
                <a:lnTo>
                  <a:pt x="0" y="1657856"/>
                </a:lnTo>
                <a:lnTo>
                  <a:pt x="949850" y="11832818"/>
                </a:lnTo>
                <a:close/>
              </a:path>
            </a:pathLst>
          </a:custGeom>
          <a:blipFill>
            <a:blip r:embed="rId2"/>
            <a:srcRect/>
            <a:stretch>
              <a:fillRect l="12807" t="-15653" r="18881" b="-16905"/>
            </a:stretch>
          </a:blip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9625F41-064F-49DE-BE62-FADCCD7DD25F}"/>
              </a:ext>
            </a:extLst>
          </p:cNvPr>
          <p:cNvSpPr/>
          <p:nvPr/>
        </p:nvSpPr>
        <p:spPr>
          <a:xfrm>
            <a:off x="-517248" y="6063290"/>
            <a:ext cx="11040692" cy="3923681"/>
          </a:xfrm>
          <a:custGeom>
            <a:avLst/>
            <a:gdLst>
              <a:gd name="connsiteX0" fmla="*/ 0 w 11040692"/>
              <a:gd name="connsiteY0" fmla="*/ 3506277 h 3923681"/>
              <a:gd name="connsiteX1" fmla="*/ 4444317 w 11040692"/>
              <a:gd name="connsiteY1" fmla="*/ 1222782 h 3923681"/>
              <a:gd name="connsiteX2" fmla="*/ 10928533 w 11040692"/>
              <a:gd name="connsiteY2" fmla="*/ 1513695 h 3923681"/>
              <a:gd name="connsiteX3" fmla="*/ 11040692 w 11040692"/>
              <a:gd name="connsiteY3" fmla="*/ 1585548 h 392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40692" h="3923681">
                <a:moveTo>
                  <a:pt x="0" y="3506277"/>
                </a:moveTo>
                <a:cubicBezTo>
                  <a:pt x="3073869" y="4603337"/>
                  <a:pt x="3235099" y="3432672"/>
                  <a:pt x="4444317" y="1222782"/>
                </a:cubicBezTo>
                <a:cubicBezTo>
                  <a:pt x="5914657" y="-1463786"/>
                  <a:pt x="10181972" y="1045781"/>
                  <a:pt x="10928533" y="1513695"/>
                </a:cubicBezTo>
                <a:cubicBezTo>
                  <a:pt x="11000385" y="1559260"/>
                  <a:pt x="11040692" y="1585548"/>
                  <a:pt x="11040692" y="1585548"/>
                </a:cubicBezTo>
              </a:path>
            </a:pathLst>
          </a:custGeom>
          <a:noFill/>
          <a:ln w="157639" cap="flat">
            <a:gradFill>
              <a:gsLst>
                <a:gs pos="0">
                  <a:srgbClr val="689FC8"/>
                </a:gs>
                <a:gs pos="47800">
                  <a:srgbClr val="86ABAD"/>
                </a:gs>
                <a:gs pos="100000">
                  <a:srgbClr val="A6B990"/>
                </a:gs>
              </a:gsLst>
              <a:lin ang="2700000" scaled="0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2E76968-481B-4F45-8718-07DB581EA8EA}"/>
              </a:ext>
            </a:extLst>
          </p:cNvPr>
          <p:cNvSpPr/>
          <p:nvPr/>
        </p:nvSpPr>
        <p:spPr>
          <a:xfrm>
            <a:off x="8707987" y="-569217"/>
            <a:ext cx="2819757" cy="6829456"/>
          </a:xfrm>
          <a:custGeom>
            <a:avLst/>
            <a:gdLst>
              <a:gd name="connsiteX0" fmla="*/ 0 w 2819757"/>
              <a:gd name="connsiteY0" fmla="*/ 0 h 6829456"/>
              <a:gd name="connsiteX1" fmla="*/ 1135614 w 2819757"/>
              <a:gd name="connsiteY1" fmla="*/ 1586004 h 6829456"/>
              <a:gd name="connsiteX2" fmla="*/ 2216901 w 2819757"/>
              <a:gd name="connsiteY2" fmla="*/ 6633178 h 6829456"/>
              <a:gd name="connsiteX3" fmla="*/ 2819757 w 2819757"/>
              <a:gd name="connsiteY3" fmla="*/ 6829457 h 6829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757" h="6829456">
                <a:moveTo>
                  <a:pt x="0" y="0"/>
                </a:moveTo>
                <a:cubicBezTo>
                  <a:pt x="525747" y="418845"/>
                  <a:pt x="965622" y="981395"/>
                  <a:pt x="1135614" y="1586004"/>
                </a:cubicBezTo>
                <a:cubicBezTo>
                  <a:pt x="1682391" y="3522507"/>
                  <a:pt x="-841196" y="5790230"/>
                  <a:pt x="2216901" y="6633178"/>
                </a:cubicBezTo>
                <a:cubicBezTo>
                  <a:pt x="2432457" y="6692763"/>
                  <a:pt x="2633994" y="6759357"/>
                  <a:pt x="2819757" y="6829457"/>
                </a:cubicBezTo>
              </a:path>
            </a:pathLst>
          </a:custGeom>
          <a:noFill/>
          <a:ln w="122608" cap="rnd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2F0E8B0-F301-475C-8B45-094B626BCFD0}"/>
              </a:ext>
            </a:extLst>
          </p:cNvPr>
          <p:cNvSpPr/>
          <p:nvPr/>
        </p:nvSpPr>
        <p:spPr>
          <a:xfrm>
            <a:off x="6217698" y="-569217"/>
            <a:ext cx="5311799" cy="2336070"/>
          </a:xfrm>
          <a:custGeom>
            <a:avLst/>
            <a:gdLst>
              <a:gd name="connsiteX0" fmla="*/ 0 w 5311799"/>
              <a:gd name="connsiteY0" fmla="*/ 0 h 2336070"/>
              <a:gd name="connsiteX1" fmla="*/ 2532349 w 5311799"/>
              <a:gd name="connsiteY1" fmla="*/ 914800 h 2336070"/>
              <a:gd name="connsiteX2" fmla="*/ 5311800 w 5311799"/>
              <a:gd name="connsiteY2" fmla="*/ 2336070 h 2336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1799" h="2336070">
                <a:moveTo>
                  <a:pt x="0" y="0"/>
                </a:moveTo>
                <a:cubicBezTo>
                  <a:pt x="634401" y="362766"/>
                  <a:pt x="1459825" y="688729"/>
                  <a:pt x="2532349" y="914800"/>
                </a:cubicBezTo>
                <a:cubicBezTo>
                  <a:pt x="4002689" y="1224991"/>
                  <a:pt x="4842133" y="1763006"/>
                  <a:pt x="5311800" y="2336070"/>
                </a:cubicBezTo>
              </a:path>
            </a:pathLst>
          </a:custGeom>
          <a:noFill/>
          <a:ln w="122608" cap="rnd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223DA73-868E-4BA5-A9A2-7C320292A953}"/>
              </a:ext>
            </a:extLst>
          </p:cNvPr>
          <p:cNvSpPr/>
          <p:nvPr/>
        </p:nvSpPr>
        <p:spPr>
          <a:xfrm>
            <a:off x="-348133" y="8149482"/>
            <a:ext cx="2490745" cy="3942519"/>
          </a:xfrm>
          <a:custGeom>
            <a:avLst/>
            <a:gdLst>
              <a:gd name="connsiteX0" fmla="*/ 2448230 w 2490745"/>
              <a:gd name="connsiteY0" fmla="*/ 2063521 h 3942519"/>
              <a:gd name="connsiteX1" fmla="*/ 375033 w 2490745"/>
              <a:gd name="connsiteY1" fmla="*/ 3915903 h 3942519"/>
              <a:gd name="connsiteX2" fmla="*/ 0 w 2490745"/>
              <a:gd name="connsiteY2" fmla="*/ 3926419 h 3942519"/>
              <a:gd name="connsiteX3" fmla="*/ 0 w 2490745"/>
              <a:gd name="connsiteY3" fmla="*/ 130523 h 3942519"/>
              <a:gd name="connsiteX4" fmla="*/ 1897948 w 2490745"/>
              <a:gd name="connsiteY4" fmla="*/ 363605 h 3942519"/>
              <a:gd name="connsiteX5" fmla="*/ 2448230 w 2490745"/>
              <a:gd name="connsiteY5" fmla="*/ 2063521 h 3942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90745" h="3942519">
                <a:moveTo>
                  <a:pt x="2448230" y="2063521"/>
                </a:moveTo>
                <a:cubicBezTo>
                  <a:pt x="2446478" y="2957291"/>
                  <a:pt x="1486112" y="3642515"/>
                  <a:pt x="375033" y="3915903"/>
                </a:cubicBezTo>
                <a:cubicBezTo>
                  <a:pt x="243596" y="3947449"/>
                  <a:pt x="117417" y="3950953"/>
                  <a:pt x="0" y="3926419"/>
                </a:cubicBezTo>
                <a:lnTo>
                  <a:pt x="0" y="130523"/>
                </a:lnTo>
                <a:cubicBezTo>
                  <a:pt x="615124" y="-155133"/>
                  <a:pt x="1344161" y="76196"/>
                  <a:pt x="1897948" y="363605"/>
                </a:cubicBezTo>
                <a:cubicBezTo>
                  <a:pt x="2718114" y="794717"/>
                  <a:pt x="2448230" y="2063521"/>
                  <a:pt x="2448230" y="2063521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40858C4-61C9-4806-BA39-86ACCAB25B78}"/>
              </a:ext>
            </a:extLst>
          </p:cNvPr>
          <p:cNvSpPr/>
          <p:nvPr/>
        </p:nvSpPr>
        <p:spPr>
          <a:xfrm>
            <a:off x="-325645" y="7974167"/>
            <a:ext cx="2355423" cy="3567404"/>
          </a:xfrm>
          <a:custGeom>
            <a:avLst/>
            <a:gdLst>
              <a:gd name="connsiteX0" fmla="*/ 2315041 w 2355423"/>
              <a:gd name="connsiteY0" fmla="*/ 1867429 h 3567404"/>
              <a:gd name="connsiteX1" fmla="*/ 355756 w 2355423"/>
              <a:gd name="connsiteY1" fmla="*/ 3542809 h 3567404"/>
              <a:gd name="connsiteX2" fmla="*/ 0 w 2355423"/>
              <a:gd name="connsiteY2" fmla="*/ 3553325 h 3567404"/>
              <a:gd name="connsiteX3" fmla="*/ 0 w 2355423"/>
              <a:gd name="connsiteY3" fmla="*/ 118443 h 3567404"/>
              <a:gd name="connsiteX4" fmla="*/ 1794551 w 2355423"/>
              <a:gd name="connsiteY4" fmla="*/ 330494 h 3567404"/>
              <a:gd name="connsiteX5" fmla="*/ 2315041 w 2355423"/>
              <a:gd name="connsiteY5" fmla="*/ 1867429 h 3567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55423" h="3567404">
                <a:moveTo>
                  <a:pt x="2315041" y="1867429"/>
                </a:moveTo>
                <a:cubicBezTo>
                  <a:pt x="2313288" y="2675326"/>
                  <a:pt x="1405498" y="3295709"/>
                  <a:pt x="355756" y="3542809"/>
                </a:cubicBezTo>
                <a:cubicBezTo>
                  <a:pt x="231329" y="3572602"/>
                  <a:pt x="112159" y="3574355"/>
                  <a:pt x="0" y="3553325"/>
                </a:cubicBezTo>
                <a:lnTo>
                  <a:pt x="0" y="118443"/>
                </a:lnTo>
                <a:cubicBezTo>
                  <a:pt x="581827" y="-140926"/>
                  <a:pt x="1270556" y="69373"/>
                  <a:pt x="1794551" y="330494"/>
                </a:cubicBezTo>
                <a:cubicBezTo>
                  <a:pt x="2570904" y="719547"/>
                  <a:pt x="2315041" y="1867429"/>
                  <a:pt x="2315041" y="1867429"/>
                </a:cubicBezTo>
                <a:close/>
              </a:path>
            </a:pathLst>
          </a:custGeom>
          <a:gradFill>
            <a:gsLst>
              <a:gs pos="0">
                <a:srgbClr val="92D050"/>
              </a:gs>
              <a:gs pos="46000">
                <a:srgbClr val="87C47E"/>
              </a:gs>
              <a:gs pos="100000">
                <a:srgbClr val="79B5B5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8F5B4BC-40B4-4644-A4C4-ADC575AB1D23}"/>
              </a:ext>
            </a:extLst>
          </p:cNvPr>
          <p:cNvSpPr/>
          <p:nvPr/>
        </p:nvSpPr>
        <p:spPr>
          <a:xfrm>
            <a:off x="-115051" y="12614382"/>
            <a:ext cx="4973569" cy="1289366"/>
          </a:xfrm>
          <a:custGeom>
            <a:avLst/>
            <a:gdLst>
              <a:gd name="connsiteX0" fmla="*/ 0 w 4973569"/>
              <a:gd name="connsiteY0" fmla="*/ 1289366 h 1289366"/>
              <a:gd name="connsiteX1" fmla="*/ 1892690 w 4973569"/>
              <a:gd name="connsiteY1" fmla="*/ 34583 h 1289366"/>
              <a:gd name="connsiteX2" fmla="*/ 3342000 w 4973569"/>
              <a:gd name="connsiteY2" fmla="*/ 157257 h 1289366"/>
              <a:gd name="connsiteX3" fmla="*/ 4973570 w 4973569"/>
              <a:gd name="connsiteY3" fmla="*/ 1289366 h 1289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3569" h="1289366">
                <a:moveTo>
                  <a:pt x="0" y="1289366"/>
                </a:moveTo>
                <a:cubicBezTo>
                  <a:pt x="273389" y="739084"/>
                  <a:pt x="979643" y="134474"/>
                  <a:pt x="1892690" y="34583"/>
                </a:cubicBezTo>
                <a:cubicBezTo>
                  <a:pt x="2271228" y="-7477"/>
                  <a:pt x="2816253" y="-49537"/>
                  <a:pt x="3342000" y="157257"/>
                </a:cubicBezTo>
                <a:cubicBezTo>
                  <a:pt x="4079799" y="444665"/>
                  <a:pt x="4425040" y="861758"/>
                  <a:pt x="4973570" y="1289366"/>
                </a:cubicBezTo>
              </a:path>
            </a:pathLst>
          </a:custGeom>
          <a:noFill/>
          <a:ln w="136210" cap="rnd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57178AD-C6E2-4101-A20D-58A5DBFD6469}"/>
              </a:ext>
            </a:extLst>
          </p:cNvPr>
          <p:cNvSpPr/>
          <p:nvPr/>
        </p:nvSpPr>
        <p:spPr>
          <a:xfrm>
            <a:off x="9905747" y="10136743"/>
            <a:ext cx="212119" cy="265051"/>
          </a:xfrm>
          <a:custGeom>
            <a:avLst/>
            <a:gdLst>
              <a:gd name="connsiteX0" fmla="*/ 175193 w 212119"/>
              <a:gd name="connsiteY0" fmla="*/ 240994 h 265051"/>
              <a:gd name="connsiteX1" fmla="*/ 33241 w 212119"/>
              <a:gd name="connsiteY1" fmla="*/ 221717 h 265051"/>
              <a:gd name="connsiteX2" fmla="*/ 31489 w 212119"/>
              <a:gd name="connsiteY2" fmla="*/ 35952 h 265051"/>
              <a:gd name="connsiteX3" fmla="*/ 185708 w 212119"/>
              <a:gd name="connsiteY3" fmla="*/ 30695 h 265051"/>
              <a:gd name="connsiteX4" fmla="*/ 175193 w 212119"/>
              <a:gd name="connsiteY4" fmla="*/ 240994 h 265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119" h="265051">
                <a:moveTo>
                  <a:pt x="175193" y="240994"/>
                </a:moveTo>
                <a:cubicBezTo>
                  <a:pt x="127876" y="279549"/>
                  <a:pt x="71796" y="270786"/>
                  <a:pt x="33241" y="221717"/>
                </a:cubicBezTo>
                <a:cubicBezTo>
                  <a:pt x="-5313" y="174399"/>
                  <a:pt x="-15829" y="74507"/>
                  <a:pt x="31489" y="35952"/>
                </a:cubicBezTo>
                <a:cubicBezTo>
                  <a:pt x="78806" y="-2602"/>
                  <a:pt x="147153" y="-18375"/>
                  <a:pt x="185708" y="30695"/>
                </a:cubicBezTo>
                <a:cubicBezTo>
                  <a:pt x="222511" y="78012"/>
                  <a:pt x="222511" y="204192"/>
                  <a:pt x="175193" y="240994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381FADED-22DE-4052-A13B-921507886357}"/>
              </a:ext>
            </a:extLst>
          </p:cNvPr>
          <p:cNvSpPr/>
          <p:nvPr/>
        </p:nvSpPr>
        <p:spPr>
          <a:xfrm>
            <a:off x="5809334" y="6813039"/>
            <a:ext cx="553167" cy="669812"/>
          </a:xfrm>
          <a:custGeom>
            <a:avLst/>
            <a:gdLst>
              <a:gd name="connsiteX0" fmla="*/ 321491 w 553167"/>
              <a:gd name="connsiteY0" fmla="*/ 669582 h 669812"/>
              <a:gd name="connsiteX1" fmla="*/ 786 w 553167"/>
              <a:gd name="connsiteY1" fmla="*/ 385679 h 669812"/>
              <a:gd name="connsiteX2" fmla="*/ 170777 w 553167"/>
              <a:gd name="connsiteY2" fmla="*/ 131 h 669812"/>
              <a:gd name="connsiteX3" fmla="*/ 552820 w 553167"/>
              <a:gd name="connsiteY3" fmla="*/ 408461 h 669812"/>
              <a:gd name="connsiteX4" fmla="*/ 321491 w 553167"/>
              <a:gd name="connsiteY4" fmla="*/ 669582 h 66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3167" h="669812">
                <a:moveTo>
                  <a:pt x="321491" y="669582"/>
                </a:moveTo>
                <a:cubicBezTo>
                  <a:pt x="183045" y="676592"/>
                  <a:pt x="9548" y="522373"/>
                  <a:pt x="786" y="385679"/>
                </a:cubicBezTo>
                <a:cubicBezTo>
                  <a:pt x="-6224" y="247232"/>
                  <a:pt x="32330" y="7140"/>
                  <a:pt x="170777" y="131"/>
                </a:cubicBezTo>
                <a:cubicBezTo>
                  <a:pt x="309224" y="-6879"/>
                  <a:pt x="544058" y="270014"/>
                  <a:pt x="552820" y="408461"/>
                </a:cubicBezTo>
                <a:cubicBezTo>
                  <a:pt x="559830" y="546908"/>
                  <a:pt x="459938" y="662572"/>
                  <a:pt x="321491" y="669582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70B79F06-4503-4727-9A2C-BB1D0ADA12D5}"/>
              </a:ext>
            </a:extLst>
          </p:cNvPr>
          <p:cNvSpPr/>
          <p:nvPr/>
        </p:nvSpPr>
        <p:spPr>
          <a:xfrm>
            <a:off x="2097489" y="10717851"/>
            <a:ext cx="545920" cy="654210"/>
          </a:xfrm>
          <a:custGeom>
            <a:avLst/>
            <a:gdLst>
              <a:gd name="connsiteX0" fmla="*/ 72707 w 545920"/>
              <a:gd name="connsiteY0" fmla="*/ 644785 h 654210"/>
              <a:gd name="connsiteX1" fmla="*/ 109509 w 545920"/>
              <a:gd name="connsiteY1" fmla="*/ 353872 h 654210"/>
              <a:gd name="connsiteX2" fmla="*/ 258471 w 545920"/>
              <a:gd name="connsiteY2" fmla="*/ 24403 h 654210"/>
              <a:gd name="connsiteX3" fmla="*/ 544127 w 545920"/>
              <a:gd name="connsiteY3" fmla="*/ 301298 h 654210"/>
              <a:gd name="connsiteX4" fmla="*/ 72707 w 545920"/>
              <a:gd name="connsiteY4" fmla="*/ 644785 h 65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5920" h="654210">
                <a:moveTo>
                  <a:pt x="72707" y="644785"/>
                </a:moveTo>
                <a:cubicBezTo>
                  <a:pt x="-81512" y="602725"/>
                  <a:pt x="48172" y="422219"/>
                  <a:pt x="109509" y="353872"/>
                </a:cubicBezTo>
                <a:cubicBezTo>
                  <a:pt x="197134" y="255732"/>
                  <a:pt x="188371" y="89246"/>
                  <a:pt x="258471" y="24403"/>
                </a:cubicBezTo>
                <a:cubicBezTo>
                  <a:pt x="367126" y="-75488"/>
                  <a:pt x="566910" y="154088"/>
                  <a:pt x="544127" y="301298"/>
                </a:cubicBezTo>
                <a:cubicBezTo>
                  <a:pt x="512582" y="509843"/>
                  <a:pt x="268986" y="699112"/>
                  <a:pt x="72707" y="644785"/>
                </a:cubicBezTo>
                <a:close/>
              </a:path>
            </a:pathLst>
          </a:custGeom>
          <a:gradFill>
            <a:gsLst>
              <a:gs pos="0">
                <a:srgbClr val="689FC8"/>
              </a:gs>
              <a:gs pos="47800">
                <a:srgbClr val="86ABAD"/>
              </a:gs>
              <a:gs pos="100000">
                <a:srgbClr val="A6B990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ABA3FFE-0FAE-4F5F-8505-D02817B5CDC2}"/>
              </a:ext>
            </a:extLst>
          </p:cNvPr>
          <p:cNvSpPr/>
          <p:nvPr/>
        </p:nvSpPr>
        <p:spPr>
          <a:xfrm>
            <a:off x="-630284" y="-272706"/>
            <a:ext cx="5802523" cy="2769006"/>
          </a:xfrm>
          <a:custGeom>
            <a:avLst/>
            <a:gdLst>
              <a:gd name="connsiteX0" fmla="*/ 4687913 w 5802523"/>
              <a:gd name="connsiteY0" fmla="*/ 1491370 h 2769006"/>
              <a:gd name="connsiteX1" fmla="*/ 2830273 w 5802523"/>
              <a:gd name="connsiteY1" fmla="*/ 2471012 h 2769006"/>
              <a:gd name="connsiteX2" fmla="*/ 0 w 5802523"/>
              <a:gd name="connsiteY2" fmla="*/ 2768936 h 2769006"/>
              <a:gd name="connsiteX3" fmla="*/ 0 w 5802523"/>
              <a:gd name="connsiteY3" fmla="*/ 0 h 2769006"/>
              <a:gd name="connsiteX4" fmla="*/ 5776210 w 5802523"/>
              <a:gd name="connsiteY4" fmla="*/ 0 h 2769006"/>
              <a:gd name="connsiteX5" fmla="*/ 4687913 w 5802523"/>
              <a:gd name="connsiteY5" fmla="*/ 1491370 h 2769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02523" h="2769006">
                <a:moveTo>
                  <a:pt x="4687913" y="1491370"/>
                </a:moveTo>
                <a:cubicBezTo>
                  <a:pt x="3927332" y="1549202"/>
                  <a:pt x="3936095" y="2944185"/>
                  <a:pt x="2830273" y="2471012"/>
                </a:cubicBezTo>
                <a:cubicBezTo>
                  <a:pt x="848206" y="1621054"/>
                  <a:pt x="849958" y="2779450"/>
                  <a:pt x="0" y="2768936"/>
                </a:cubicBezTo>
                <a:lnTo>
                  <a:pt x="0" y="0"/>
                </a:lnTo>
                <a:lnTo>
                  <a:pt x="5776210" y="0"/>
                </a:lnTo>
                <a:cubicBezTo>
                  <a:pt x="5904142" y="385548"/>
                  <a:pt x="5569416" y="1424775"/>
                  <a:pt x="4687913" y="1491370"/>
                </a:cubicBezTo>
                <a:close/>
              </a:path>
            </a:pathLst>
          </a:custGeom>
          <a:gradFill>
            <a:gsLst>
              <a:gs pos="50400">
                <a:srgbClr val="7DB78C"/>
              </a:gs>
              <a:gs pos="0">
                <a:srgbClr val="92D050"/>
              </a:gs>
              <a:gs pos="100000">
                <a:srgbClr val="689FC8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7770B71D-3397-4C9B-AE39-2C5314913233}"/>
              </a:ext>
            </a:extLst>
          </p:cNvPr>
          <p:cNvSpPr/>
          <p:nvPr/>
        </p:nvSpPr>
        <p:spPr>
          <a:xfrm>
            <a:off x="-630284" y="0"/>
            <a:ext cx="5332582" cy="2075649"/>
          </a:xfrm>
          <a:custGeom>
            <a:avLst/>
            <a:gdLst>
              <a:gd name="connsiteX0" fmla="*/ 4319890 w 5332582"/>
              <a:gd name="connsiteY0" fmla="*/ 1118089 h 2075649"/>
              <a:gd name="connsiteX1" fmla="*/ 2632241 w 5332582"/>
              <a:gd name="connsiteY1" fmla="*/ 1852383 h 2075649"/>
              <a:gd name="connsiteX2" fmla="*/ 0 w 5332582"/>
              <a:gd name="connsiteY2" fmla="*/ 2073196 h 2075649"/>
              <a:gd name="connsiteX3" fmla="*/ 0 w 5332582"/>
              <a:gd name="connsiteY3" fmla="*/ 0 h 2075649"/>
              <a:gd name="connsiteX4" fmla="*/ 5308295 w 5332582"/>
              <a:gd name="connsiteY4" fmla="*/ 0 h 2075649"/>
              <a:gd name="connsiteX5" fmla="*/ 4319890 w 5332582"/>
              <a:gd name="connsiteY5" fmla="*/ 1118089 h 207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32582" h="2075649">
                <a:moveTo>
                  <a:pt x="4319890" y="1118089"/>
                </a:moveTo>
                <a:cubicBezTo>
                  <a:pt x="3629409" y="1161901"/>
                  <a:pt x="3636419" y="2206386"/>
                  <a:pt x="2632241" y="1852383"/>
                </a:cubicBezTo>
                <a:cubicBezTo>
                  <a:pt x="785116" y="1198704"/>
                  <a:pt x="834186" y="2129276"/>
                  <a:pt x="0" y="2073196"/>
                </a:cubicBezTo>
                <a:lnTo>
                  <a:pt x="0" y="0"/>
                </a:lnTo>
                <a:lnTo>
                  <a:pt x="5308295" y="0"/>
                </a:lnTo>
                <a:cubicBezTo>
                  <a:pt x="5425712" y="290913"/>
                  <a:pt x="5120779" y="1069019"/>
                  <a:pt x="4319890" y="1118089"/>
                </a:cubicBezTo>
                <a:close/>
              </a:path>
            </a:pathLst>
          </a:custGeom>
          <a:solidFill>
            <a:srgbClr val="1A181C"/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0" name="Graphic 3">
            <a:extLst>
              <a:ext uri="{FF2B5EF4-FFF2-40B4-BE49-F238E27FC236}">
                <a16:creationId xmlns:a16="http://schemas.microsoft.com/office/drawing/2014/main" id="{054800C6-AC07-45FD-A175-09A60ECC77EE}"/>
              </a:ext>
            </a:extLst>
          </p:cNvPr>
          <p:cNvGrpSpPr/>
          <p:nvPr/>
        </p:nvGrpSpPr>
        <p:grpSpPr>
          <a:xfrm>
            <a:off x="56705" y="9191865"/>
            <a:ext cx="2419431" cy="1345281"/>
            <a:chOff x="-129990" y="9503142"/>
            <a:chExt cx="2419431" cy="1345281"/>
          </a:xfrm>
          <a:solidFill>
            <a:srgbClr val="FFFFFF"/>
          </a:solidFill>
        </p:grpSpPr>
        <p:sp>
          <p:nvSpPr>
            <p:cNvPr id="21" name="50%">
              <a:extLst>
                <a:ext uri="{FF2B5EF4-FFF2-40B4-BE49-F238E27FC236}">
                  <a16:creationId xmlns:a16="http://schemas.microsoft.com/office/drawing/2014/main" id="{47916BEE-8CEF-4612-8462-58971BA75077}"/>
                </a:ext>
              </a:extLst>
            </p:cNvPr>
            <p:cNvSpPr txBox="1"/>
            <p:nvPr/>
          </p:nvSpPr>
          <p:spPr>
            <a:xfrm>
              <a:off x="-129990" y="9503142"/>
              <a:ext cx="1973073" cy="119550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l"/>
              <a:r>
                <a:rPr lang="en-US" sz="6384" spc="0" baseline="0" dirty="0">
                  <a:solidFill>
                    <a:srgbClr val="FFFFFF"/>
                  </a:solidFill>
                  <a:latin typeface="Montserrat-ExtraBold"/>
                  <a:sym typeface="Montserrat-ExtraBold"/>
                  <a:rtl val="0"/>
                </a:rPr>
                <a:t>50%</a:t>
              </a:r>
            </a:p>
          </p:txBody>
        </p:sp>
        <p:sp>
          <p:nvSpPr>
            <p:cNvPr id="22" name="OFF">
              <a:extLst>
                <a:ext uri="{FF2B5EF4-FFF2-40B4-BE49-F238E27FC236}">
                  <a16:creationId xmlns:a16="http://schemas.microsoft.com/office/drawing/2014/main" id="{C9A264B5-B052-4350-AD3E-03EBB6811FBF}"/>
                </a:ext>
              </a:extLst>
            </p:cNvPr>
            <p:cNvSpPr txBox="1"/>
            <p:nvPr/>
          </p:nvSpPr>
          <p:spPr>
            <a:xfrm>
              <a:off x="227744" y="10301336"/>
              <a:ext cx="2061697" cy="54708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l"/>
              <a:r>
                <a:rPr lang="en-US" sz="2637" spc="0" baseline="0" dirty="0">
                  <a:solidFill>
                    <a:srgbClr val="FFFFFF"/>
                  </a:solidFill>
                  <a:latin typeface="Montserrat-ExtraBold"/>
                  <a:sym typeface="Montserrat-ExtraBold"/>
                  <a:rtl val="0"/>
                </a:rPr>
                <a:t>OFF</a:t>
              </a:r>
            </a:p>
          </p:txBody>
        </p:sp>
      </p:grpSp>
      <p:sp>
        <p:nvSpPr>
          <p:cNvPr id="24" name="SWIPE &gt;&gt;">
            <a:extLst>
              <a:ext uri="{FF2B5EF4-FFF2-40B4-BE49-F238E27FC236}">
                <a16:creationId xmlns:a16="http://schemas.microsoft.com/office/drawing/2014/main" id="{E81D9451-B85E-42CC-AA83-506BF3B5C3B9}"/>
              </a:ext>
            </a:extLst>
          </p:cNvPr>
          <p:cNvSpPr/>
          <p:nvPr/>
        </p:nvSpPr>
        <p:spPr>
          <a:xfrm>
            <a:off x="7953847" y="11977582"/>
            <a:ext cx="1864613" cy="3970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28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SWIPE &gt;&gt;</a:t>
            </a:r>
            <a:endParaRPr lang="en-US" sz="24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5F6ECEC-379A-4DDC-B23A-3DACB64C17CF}"/>
              </a:ext>
            </a:extLst>
          </p:cNvPr>
          <p:cNvGrpSpPr/>
          <p:nvPr/>
        </p:nvGrpSpPr>
        <p:grpSpPr>
          <a:xfrm>
            <a:off x="735500" y="11880746"/>
            <a:ext cx="2038618" cy="497244"/>
            <a:chOff x="651541" y="12124338"/>
            <a:chExt cx="2038618" cy="497244"/>
          </a:xfrm>
        </p:grpSpPr>
        <p:grpSp>
          <p:nvGrpSpPr>
            <p:cNvPr id="26" name="Graphic 28">
              <a:extLst>
                <a:ext uri="{FF2B5EF4-FFF2-40B4-BE49-F238E27FC236}">
                  <a16:creationId xmlns:a16="http://schemas.microsoft.com/office/drawing/2014/main" id="{4659DF2B-A149-4ED0-92AA-835BFDA53E0C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E57BD383-0851-4DD7-9855-9CB567F58712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A359E97C-9D6F-489C-B57D-C6AD4EE9B9AC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7" name="Graphic 29">
              <a:extLst>
                <a:ext uri="{FF2B5EF4-FFF2-40B4-BE49-F238E27FC236}">
                  <a16:creationId xmlns:a16="http://schemas.microsoft.com/office/drawing/2014/main" id="{708EC237-0110-45BE-95D1-7232983C2FAB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41F06684-931E-40A1-B343-6726FC59685A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F2718F6F-190E-4C72-B0CC-D9CFFD5130D4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8" name="Graphic 27">
              <a:extLst>
                <a:ext uri="{FF2B5EF4-FFF2-40B4-BE49-F238E27FC236}">
                  <a16:creationId xmlns:a16="http://schemas.microsoft.com/office/drawing/2014/main" id="{8B716967-8C60-4465-8CC1-F6DFF9A74296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49556442-DABF-4566-BEDA-505F9D40B7E6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AA026F6A-E909-428B-86C7-762DB238D637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</p:grpSp>
      <p:sp>
        <p:nvSpPr>
          <p:cNvPr id="35" name="www.yourdomain.com">
            <a:extLst>
              <a:ext uri="{FF2B5EF4-FFF2-40B4-BE49-F238E27FC236}">
                <a16:creationId xmlns:a16="http://schemas.microsoft.com/office/drawing/2014/main" id="{05BF1E39-C063-45FD-B885-93595C2BD9F6}"/>
              </a:ext>
            </a:extLst>
          </p:cNvPr>
          <p:cNvSpPr txBox="1"/>
          <p:nvPr/>
        </p:nvSpPr>
        <p:spPr>
          <a:xfrm>
            <a:off x="3957375" y="11907006"/>
            <a:ext cx="24751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www.yoursite.com</a:t>
            </a:r>
          </a:p>
        </p:txBody>
      </p:sp>
      <p:pic>
        <p:nvPicPr>
          <p:cNvPr id="36" name="YOUR LOGO">
            <a:extLst>
              <a:ext uri="{FF2B5EF4-FFF2-40B4-BE49-F238E27FC236}">
                <a16:creationId xmlns:a16="http://schemas.microsoft.com/office/drawing/2014/main" id="{779947BC-9EFF-41DF-B8D7-39044D3CD8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5220" y="688072"/>
            <a:ext cx="2346959" cy="274320"/>
          </a:xfrm>
          <a:prstGeom prst="rect">
            <a:avLst/>
          </a:prstGeom>
        </p:spPr>
      </p:pic>
      <p:sp>
        <p:nvSpPr>
          <p:cNvPr id="37" name="Brand New">
            <a:extLst>
              <a:ext uri="{FF2B5EF4-FFF2-40B4-BE49-F238E27FC236}">
                <a16:creationId xmlns:a16="http://schemas.microsoft.com/office/drawing/2014/main" id="{58689784-90F3-4E22-86D8-49168DC326C7}"/>
              </a:ext>
            </a:extLst>
          </p:cNvPr>
          <p:cNvSpPr txBox="1"/>
          <p:nvPr/>
        </p:nvSpPr>
        <p:spPr>
          <a:xfrm>
            <a:off x="2744209" y="7664129"/>
            <a:ext cx="70488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b="1" dirty="0">
                <a:ln w="25400">
                  <a:noFill/>
                </a:ln>
                <a:solidFill>
                  <a:schemeClr val="bg1"/>
                </a:solidFill>
                <a:latin typeface="Montserrat" panose="00000500000000000000" pitchFamily="50" charset="0"/>
              </a:rPr>
              <a:t>Brand New</a:t>
            </a:r>
          </a:p>
        </p:txBody>
      </p:sp>
      <p:sp>
        <p:nvSpPr>
          <p:cNvPr id="38" name="Template">
            <a:extLst>
              <a:ext uri="{FF2B5EF4-FFF2-40B4-BE49-F238E27FC236}">
                <a16:creationId xmlns:a16="http://schemas.microsoft.com/office/drawing/2014/main" id="{254DFBB4-4754-4F88-A372-0940805D570A}"/>
              </a:ext>
            </a:extLst>
          </p:cNvPr>
          <p:cNvSpPr txBox="1"/>
          <p:nvPr/>
        </p:nvSpPr>
        <p:spPr>
          <a:xfrm>
            <a:off x="5723275" y="8332725"/>
            <a:ext cx="39949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spc="-300" dirty="0">
                <a:solidFill>
                  <a:srgbClr val="79B5B5"/>
                </a:solidFill>
                <a:latin typeface="Modern Love" panose="04090805081005020601" pitchFamily="82" charset="0"/>
              </a:rPr>
              <a:t>Template</a:t>
            </a:r>
          </a:p>
        </p:txBody>
      </p:sp>
      <p:sp>
        <p:nvSpPr>
          <p:cNvPr id="39" name="Lorem ipsum dolor sit amet, consectetur adipiscing elit. Ut posuere, est et ornare dapibus, risus odio iaculis leo, sit amet euismod arcu ipsum at leo.">
            <a:extLst>
              <a:ext uri="{FF2B5EF4-FFF2-40B4-BE49-F238E27FC236}">
                <a16:creationId xmlns:a16="http://schemas.microsoft.com/office/drawing/2014/main" id="{E6027F66-E8EF-44C0-A5B6-314C4FD1270D}"/>
              </a:ext>
            </a:extLst>
          </p:cNvPr>
          <p:cNvSpPr/>
          <p:nvPr/>
        </p:nvSpPr>
        <p:spPr>
          <a:xfrm>
            <a:off x="3207711" y="9640997"/>
            <a:ext cx="65089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ornare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dapibus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. 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8B222DF-468A-46EC-8726-709B84CE5C5B}"/>
              </a:ext>
            </a:extLst>
          </p:cNvPr>
          <p:cNvGrpSpPr/>
          <p:nvPr/>
        </p:nvGrpSpPr>
        <p:grpSpPr>
          <a:xfrm>
            <a:off x="6991674" y="11029527"/>
            <a:ext cx="2646344" cy="629305"/>
            <a:chOff x="3786131" y="10956856"/>
            <a:chExt cx="2646344" cy="629305"/>
          </a:xfrm>
          <a:effectLst/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946F45AD-E03D-49A6-B412-5E1FF925DAAA}"/>
                </a:ext>
              </a:extLst>
            </p:cNvPr>
            <p:cNvSpPr/>
            <p:nvPr/>
          </p:nvSpPr>
          <p:spPr>
            <a:xfrm>
              <a:off x="3786131" y="10956856"/>
              <a:ext cx="2646344" cy="6293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89FC8"/>
                </a:gs>
                <a:gs pos="47800">
                  <a:srgbClr val="86ABAD"/>
                </a:gs>
                <a:gs pos="100000">
                  <a:srgbClr val="A6B990"/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BUY NOW">
              <a:extLst>
                <a:ext uri="{FF2B5EF4-FFF2-40B4-BE49-F238E27FC236}">
                  <a16:creationId xmlns:a16="http://schemas.microsoft.com/office/drawing/2014/main" id="{BD9BE3D4-45C0-4910-B0E2-67EAB3626057}"/>
                </a:ext>
              </a:extLst>
            </p:cNvPr>
            <p:cNvSpPr txBox="1"/>
            <p:nvPr/>
          </p:nvSpPr>
          <p:spPr>
            <a:xfrm>
              <a:off x="4351341" y="11044956"/>
              <a:ext cx="16417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Buy Now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10567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">
            <a:extLst>
              <a:ext uri="{FF2B5EF4-FFF2-40B4-BE49-F238E27FC236}">
                <a16:creationId xmlns:a16="http://schemas.microsoft.com/office/drawing/2014/main" id="{0C13E119-32EB-4698-B743-92E444CE1FD9}"/>
              </a:ext>
            </a:extLst>
          </p:cNvPr>
          <p:cNvSpPr/>
          <p:nvPr/>
        </p:nvSpPr>
        <p:spPr>
          <a:xfrm rot="19960805" flipV="1">
            <a:off x="-1022603" y="3944375"/>
            <a:ext cx="15764178" cy="12186018"/>
          </a:xfrm>
          <a:custGeom>
            <a:avLst/>
            <a:gdLst>
              <a:gd name="connsiteX0" fmla="*/ 949850 w 15764178"/>
              <a:gd name="connsiteY0" fmla="*/ 11832818 h 12186018"/>
              <a:gd name="connsiteX1" fmla="*/ 5646526 w 15764178"/>
              <a:gd name="connsiteY1" fmla="*/ 10127645 h 12186018"/>
              <a:gd name="connsiteX2" fmla="*/ 14561447 w 15764178"/>
              <a:gd name="connsiteY2" fmla="*/ 7342937 h 12186018"/>
              <a:gd name="connsiteX3" fmla="*/ 13679943 w 15764178"/>
              <a:gd name="connsiteY3" fmla="*/ 0 h 12186018"/>
              <a:gd name="connsiteX4" fmla="*/ 0 w 15764178"/>
              <a:gd name="connsiteY4" fmla="*/ 1657856 h 12186018"/>
              <a:gd name="connsiteX5" fmla="*/ 949850 w 15764178"/>
              <a:gd name="connsiteY5" fmla="*/ 11832818 h 12186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64178" h="12186018">
                <a:moveTo>
                  <a:pt x="949850" y="11832818"/>
                </a:moveTo>
                <a:cubicBezTo>
                  <a:pt x="949850" y="11832818"/>
                  <a:pt x="4249791" y="13339960"/>
                  <a:pt x="5646526" y="10127645"/>
                </a:cubicBezTo>
                <a:cubicBezTo>
                  <a:pt x="7481384" y="5904142"/>
                  <a:pt x="11412221" y="10900493"/>
                  <a:pt x="14561447" y="7342937"/>
                </a:cubicBezTo>
                <a:cubicBezTo>
                  <a:pt x="17710672" y="3785380"/>
                  <a:pt x="13679943" y="0"/>
                  <a:pt x="13679943" y="0"/>
                </a:cubicBezTo>
                <a:lnTo>
                  <a:pt x="0" y="1657856"/>
                </a:lnTo>
                <a:lnTo>
                  <a:pt x="949850" y="11832818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 l="11295" t="-32797" r="26626" b="1"/>
            </a:stretch>
          </a:blip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DECCF34-4EFD-4B73-A0EB-C1C17444DB8F}"/>
              </a:ext>
            </a:extLst>
          </p:cNvPr>
          <p:cNvSpPr/>
          <p:nvPr/>
        </p:nvSpPr>
        <p:spPr>
          <a:xfrm rot="6973796">
            <a:off x="6241775" y="8634839"/>
            <a:ext cx="5311799" cy="2336070"/>
          </a:xfrm>
          <a:custGeom>
            <a:avLst/>
            <a:gdLst>
              <a:gd name="connsiteX0" fmla="*/ 0 w 5311799"/>
              <a:gd name="connsiteY0" fmla="*/ 0 h 2336070"/>
              <a:gd name="connsiteX1" fmla="*/ 2532349 w 5311799"/>
              <a:gd name="connsiteY1" fmla="*/ 914800 h 2336070"/>
              <a:gd name="connsiteX2" fmla="*/ 5311800 w 5311799"/>
              <a:gd name="connsiteY2" fmla="*/ 2336070 h 2336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1799" h="2336070">
                <a:moveTo>
                  <a:pt x="0" y="0"/>
                </a:moveTo>
                <a:cubicBezTo>
                  <a:pt x="634401" y="362766"/>
                  <a:pt x="1459825" y="688729"/>
                  <a:pt x="2532349" y="914800"/>
                </a:cubicBezTo>
                <a:cubicBezTo>
                  <a:pt x="4002689" y="1224991"/>
                  <a:pt x="4842133" y="1763006"/>
                  <a:pt x="5311800" y="2336070"/>
                </a:cubicBezTo>
              </a:path>
            </a:pathLst>
          </a:custGeom>
          <a:noFill/>
          <a:ln w="122608" cap="rnd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034EB43-D012-4E76-BD1A-295212113430}"/>
              </a:ext>
            </a:extLst>
          </p:cNvPr>
          <p:cNvSpPr/>
          <p:nvPr/>
        </p:nvSpPr>
        <p:spPr>
          <a:xfrm rot="654951" flipH="1" flipV="1">
            <a:off x="-959515" y="4697600"/>
            <a:ext cx="13641938" cy="3923681"/>
          </a:xfrm>
          <a:custGeom>
            <a:avLst/>
            <a:gdLst>
              <a:gd name="connsiteX0" fmla="*/ 0 w 11040692"/>
              <a:gd name="connsiteY0" fmla="*/ 3506277 h 3923681"/>
              <a:gd name="connsiteX1" fmla="*/ 4444317 w 11040692"/>
              <a:gd name="connsiteY1" fmla="*/ 1222782 h 3923681"/>
              <a:gd name="connsiteX2" fmla="*/ 10928533 w 11040692"/>
              <a:gd name="connsiteY2" fmla="*/ 1513695 h 3923681"/>
              <a:gd name="connsiteX3" fmla="*/ 11040692 w 11040692"/>
              <a:gd name="connsiteY3" fmla="*/ 1585548 h 392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40692" h="3923681">
                <a:moveTo>
                  <a:pt x="0" y="3506277"/>
                </a:moveTo>
                <a:cubicBezTo>
                  <a:pt x="3073869" y="4603337"/>
                  <a:pt x="3235099" y="3432672"/>
                  <a:pt x="4444317" y="1222782"/>
                </a:cubicBezTo>
                <a:cubicBezTo>
                  <a:pt x="5914657" y="-1463786"/>
                  <a:pt x="10181972" y="1045781"/>
                  <a:pt x="10928533" y="1513695"/>
                </a:cubicBezTo>
                <a:cubicBezTo>
                  <a:pt x="11000385" y="1559260"/>
                  <a:pt x="11040692" y="1585548"/>
                  <a:pt x="11040692" y="1585548"/>
                </a:cubicBezTo>
              </a:path>
            </a:pathLst>
          </a:custGeom>
          <a:noFill/>
          <a:ln w="157639" cap="flat">
            <a:gradFill>
              <a:gsLst>
                <a:gs pos="0">
                  <a:srgbClr val="689FC8"/>
                </a:gs>
                <a:gs pos="47800">
                  <a:srgbClr val="86ABAD"/>
                </a:gs>
                <a:gs pos="100000">
                  <a:srgbClr val="A6B990"/>
                </a:gs>
              </a:gsLst>
              <a:lin ang="2700000" scaled="0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7CC2CD3-8BBA-49C4-96DD-45115FB7656C}"/>
              </a:ext>
            </a:extLst>
          </p:cNvPr>
          <p:cNvSpPr/>
          <p:nvPr/>
        </p:nvSpPr>
        <p:spPr>
          <a:xfrm>
            <a:off x="8301396" y="6429609"/>
            <a:ext cx="2819757" cy="6829456"/>
          </a:xfrm>
          <a:custGeom>
            <a:avLst/>
            <a:gdLst>
              <a:gd name="connsiteX0" fmla="*/ 0 w 2819757"/>
              <a:gd name="connsiteY0" fmla="*/ 0 h 6829456"/>
              <a:gd name="connsiteX1" fmla="*/ 1135614 w 2819757"/>
              <a:gd name="connsiteY1" fmla="*/ 1586004 h 6829456"/>
              <a:gd name="connsiteX2" fmla="*/ 2216901 w 2819757"/>
              <a:gd name="connsiteY2" fmla="*/ 6633178 h 6829456"/>
              <a:gd name="connsiteX3" fmla="*/ 2819757 w 2819757"/>
              <a:gd name="connsiteY3" fmla="*/ 6829457 h 6829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757" h="6829456">
                <a:moveTo>
                  <a:pt x="0" y="0"/>
                </a:moveTo>
                <a:cubicBezTo>
                  <a:pt x="525747" y="418845"/>
                  <a:pt x="965622" y="981395"/>
                  <a:pt x="1135614" y="1586004"/>
                </a:cubicBezTo>
                <a:cubicBezTo>
                  <a:pt x="1682391" y="3522507"/>
                  <a:pt x="-841196" y="5790230"/>
                  <a:pt x="2216901" y="6633178"/>
                </a:cubicBezTo>
                <a:cubicBezTo>
                  <a:pt x="2432457" y="6692763"/>
                  <a:pt x="2633994" y="6759357"/>
                  <a:pt x="2819757" y="6829457"/>
                </a:cubicBezTo>
              </a:path>
            </a:pathLst>
          </a:custGeom>
          <a:noFill/>
          <a:ln w="122608" cap="rnd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16FC4B18-1148-49C4-9FA0-9FFBA13BBB3B}"/>
              </a:ext>
            </a:extLst>
          </p:cNvPr>
          <p:cNvSpPr/>
          <p:nvPr/>
        </p:nvSpPr>
        <p:spPr>
          <a:xfrm rot="21004555" flipV="1">
            <a:off x="-9753834" y="8083817"/>
            <a:ext cx="33344627" cy="13285921"/>
          </a:xfrm>
          <a:custGeom>
            <a:avLst/>
            <a:gdLst>
              <a:gd name="connsiteX0" fmla="*/ 949850 w 15764178"/>
              <a:gd name="connsiteY0" fmla="*/ 11832818 h 12186018"/>
              <a:gd name="connsiteX1" fmla="*/ 5646526 w 15764178"/>
              <a:gd name="connsiteY1" fmla="*/ 10127645 h 12186018"/>
              <a:gd name="connsiteX2" fmla="*/ 14561447 w 15764178"/>
              <a:gd name="connsiteY2" fmla="*/ 7342937 h 12186018"/>
              <a:gd name="connsiteX3" fmla="*/ 13679943 w 15764178"/>
              <a:gd name="connsiteY3" fmla="*/ 0 h 12186018"/>
              <a:gd name="connsiteX4" fmla="*/ 0 w 15764178"/>
              <a:gd name="connsiteY4" fmla="*/ 1657856 h 12186018"/>
              <a:gd name="connsiteX5" fmla="*/ 949850 w 15764178"/>
              <a:gd name="connsiteY5" fmla="*/ 11832818 h 12186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64178" h="12186018">
                <a:moveTo>
                  <a:pt x="949850" y="11832818"/>
                </a:moveTo>
                <a:cubicBezTo>
                  <a:pt x="949850" y="11832818"/>
                  <a:pt x="4249791" y="13339960"/>
                  <a:pt x="5646526" y="10127645"/>
                </a:cubicBezTo>
                <a:cubicBezTo>
                  <a:pt x="7481384" y="5904142"/>
                  <a:pt x="11412221" y="10900493"/>
                  <a:pt x="14561447" y="7342937"/>
                </a:cubicBezTo>
                <a:cubicBezTo>
                  <a:pt x="17710672" y="3785380"/>
                  <a:pt x="13679943" y="0"/>
                  <a:pt x="13679943" y="0"/>
                </a:cubicBezTo>
                <a:lnTo>
                  <a:pt x="0" y="1657856"/>
                </a:lnTo>
                <a:lnTo>
                  <a:pt x="949850" y="11832818"/>
                </a:lnTo>
                <a:close/>
              </a:path>
            </a:pathLst>
          </a:custGeom>
          <a:solidFill>
            <a:srgbClr val="1A181C"/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37CFED6B-7FFD-46DB-8E68-700C5786FB5F}"/>
              </a:ext>
            </a:extLst>
          </p:cNvPr>
          <p:cNvGrpSpPr/>
          <p:nvPr/>
        </p:nvGrpSpPr>
        <p:grpSpPr>
          <a:xfrm flipV="1">
            <a:off x="-1434697" y="-1049287"/>
            <a:ext cx="5811260" cy="1888021"/>
            <a:chOff x="-1434697" y="-1049287"/>
            <a:chExt cx="5811260" cy="1888021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3FCB98A5-3F75-43C3-9082-74D10E422FFD}"/>
                </a:ext>
              </a:extLst>
            </p:cNvPr>
            <p:cNvSpPr/>
            <p:nvPr/>
          </p:nvSpPr>
          <p:spPr>
            <a:xfrm>
              <a:off x="-1434697" y="-1049287"/>
              <a:ext cx="2625231" cy="1888021"/>
            </a:xfrm>
            <a:custGeom>
              <a:avLst/>
              <a:gdLst>
                <a:gd name="connsiteX0" fmla="*/ 0 w 2625231"/>
                <a:gd name="connsiteY0" fmla="*/ 51411 h 1888021"/>
                <a:gd name="connsiteX1" fmla="*/ 2472765 w 2625231"/>
                <a:gd name="connsiteY1" fmla="*/ 1448147 h 1888021"/>
                <a:gd name="connsiteX2" fmla="*/ 2625231 w 2625231"/>
                <a:gd name="connsiteY2" fmla="*/ 1888022 h 188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25231" h="1888021">
                  <a:moveTo>
                    <a:pt x="0" y="51411"/>
                  </a:moveTo>
                  <a:cubicBezTo>
                    <a:pt x="788621" y="-80025"/>
                    <a:pt x="1889185" y="-67758"/>
                    <a:pt x="2472765" y="1448147"/>
                  </a:cubicBezTo>
                  <a:cubicBezTo>
                    <a:pt x="2532350" y="1604118"/>
                    <a:pt x="2583172" y="1749576"/>
                    <a:pt x="2625231" y="1888022"/>
                  </a:cubicBezTo>
                </a:path>
              </a:pathLst>
            </a:custGeom>
            <a:noFill/>
            <a:ln w="136210" cap="rnd">
              <a:solidFill>
                <a:srgbClr val="FFFFFF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CA24B84-3474-41ED-A704-6377F5F34FD5}"/>
                </a:ext>
              </a:extLst>
            </p:cNvPr>
            <p:cNvSpPr/>
            <p:nvPr/>
          </p:nvSpPr>
          <p:spPr>
            <a:xfrm>
              <a:off x="-597006" y="-718762"/>
              <a:ext cx="4973569" cy="1289366"/>
            </a:xfrm>
            <a:custGeom>
              <a:avLst/>
              <a:gdLst>
                <a:gd name="connsiteX0" fmla="*/ 0 w 4973569"/>
                <a:gd name="connsiteY0" fmla="*/ 1289366 h 1289366"/>
                <a:gd name="connsiteX1" fmla="*/ 1892690 w 4973569"/>
                <a:gd name="connsiteY1" fmla="*/ 34583 h 1289366"/>
                <a:gd name="connsiteX2" fmla="*/ 3342000 w 4973569"/>
                <a:gd name="connsiteY2" fmla="*/ 157257 h 1289366"/>
                <a:gd name="connsiteX3" fmla="*/ 4973570 w 4973569"/>
                <a:gd name="connsiteY3" fmla="*/ 1289366 h 128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73569" h="1289366">
                  <a:moveTo>
                    <a:pt x="0" y="1289366"/>
                  </a:moveTo>
                  <a:cubicBezTo>
                    <a:pt x="273389" y="739084"/>
                    <a:pt x="979643" y="134474"/>
                    <a:pt x="1892690" y="34583"/>
                  </a:cubicBezTo>
                  <a:cubicBezTo>
                    <a:pt x="2271228" y="-7477"/>
                    <a:pt x="2816253" y="-49537"/>
                    <a:pt x="3342000" y="157257"/>
                  </a:cubicBezTo>
                  <a:cubicBezTo>
                    <a:pt x="4079799" y="444665"/>
                    <a:pt x="4425040" y="861758"/>
                    <a:pt x="4973570" y="1289366"/>
                  </a:cubicBezTo>
                </a:path>
              </a:pathLst>
            </a:custGeom>
            <a:noFill/>
            <a:ln w="136210" cap="rnd">
              <a:solidFill>
                <a:srgbClr val="FFFFFF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AC94F6D-04F5-47C4-A1CA-C448DB7715A1}"/>
              </a:ext>
            </a:extLst>
          </p:cNvPr>
          <p:cNvSpPr/>
          <p:nvPr/>
        </p:nvSpPr>
        <p:spPr>
          <a:xfrm>
            <a:off x="3000502" y="6899783"/>
            <a:ext cx="212119" cy="265051"/>
          </a:xfrm>
          <a:custGeom>
            <a:avLst/>
            <a:gdLst>
              <a:gd name="connsiteX0" fmla="*/ 175193 w 212119"/>
              <a:gd name="connsiteY0" fmla="*/ 240994 h 265051"/>
              <a:gd name="connsiteX1" fmla="*/ 33241 w 212119"/>
              <a:gd name="connsiteY1" fmla="*/ 221717 h 265051"/>
              <a:gd name="connsiteX2" fmla="*/ 31489 w 212119"/>
              <a:gd name="connsiteY2" fmla="*/ 35952 h 265051"/>
              <a:gd name="connsiteX3" fmla="*/ 185708 w 212119"/>
              <a:gd name="connsiteY3" fmla="*/ 30695 h 265051"/>
              <a:gd name="connsiteX4" fmla="*/ 175193 w 212119"/>
              <a:gd name="connsiteY4" fmla="*/ 240994 h 265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119" h="265051">
                <a:moveTo>
                  <a:pt x="175193" y="240994"/>
                </a:moveTo>
                <a:cubicBezTo>
                  <a:pt x="127876" y="279549"/>
                  <a:pt x="71796" y="270786"/>
                  <a:pt x="33241" y="221717"/>
                </a:cubicBezTo>
                <a:cubicBezTo>
                  <a:pt x="-5313" y="174399"/>
                  <a:pt x="-15829" y="74507"/>
                  <a:pt x="31489" y="35952"/>
                </a:cubicBezTo>
                <a:cubicBezTo>
                  <a:pt x="78806" y="-2602"/>
                  <a:pt x="147153" y="-18375"/>
                  <a:pt x="185708" y="30695"/>
                </a:cubicBezTo>
                <a:cubicBezTo>
                  <a:pt x="222511" y="78012"/>
                  <a:pt x="222511" y="204192"/>
                  <a:pt x="175193" y="240994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7FED6F0-F450-4FFC-B436-AEBE7AE82453}"/>
              </a:ext>
            </a:extLst>
          </p:cNvPr>
          <p:cNvSpPr/>
          <p:nvPr/>
        </p:nvSpPr>
        <p:spPr>
          <a:xfrm>
            <a:off x="8605468" y="3021210"/>
            <a:ext cx="553167" cy="669812"/>
          </a:xfrm>
          <a:custGeom>
            <a:avLst/>
            <a:gdLst>
              <a:gd name="connsiteX0" fmla="*/ 321491 w 553167"/>
              <a:gd name="connsiteY0" fmla="*/ 669582 h 669812"/>
              <a:gd name="connsiteX1" fmla="*/ 786 w 553167"/>
              <a:gd name="connsiteY1" fmla="*/ 385679 h 669812"/>
              <a:gd name="connsiteX2" fmla="*/ 170777 w 553167"/>
              <a:gd name="connsiteY2" fmla="*/ 131 h 669812"/>
              <a:gd name="connsiteX3" fmla="*/ 552820 w 553167"/>
              <a:gd name="connsiteY3" fmla="*/ 408461 h 669812"/>
              <a:gd name="connsiteX4" fmla="*/ 321491 w 553167"/>
              <a:gd name="connsiteY4" fmla="*/ 669582 h 66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3167" h="669812">
                <a:moveTo>
                  <a:pt x="321491" y="669582"/>
                </a:moveTo>
                <a:cubicBezTo>
                  <a:pt x="183045" y="676592"/>
                  <a:pt x="9548" y="522373"/>
                  <a:pt x="786" y="385679"/>
                </a:cubicBezTo>
                <a:cubicBezTo>
                  <a:pt x="-6224" y="247232"/>
                  <a:pt x="32330" y="7140"/>
                  <a:pt x="170777" y="131"/>
                </a:cubicBezTo>
                <a:cubicBezTo>
                  <a:pt x="309224" y="-6879"/>
                  <a:pt x="544058" y="270014"/>
                  <a:pt x="552820" y="408461"/>
                </a:cubicBezTo>
                <a:cubicBezTo>
                  <a:pt x="559830" y="546908"/>
                  <a:pt x="459938" y="662572"/>
                  <a:pt x="321491" y="669582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7500F89-081E-4B61-9DB9-C835960214C0}"/>
              </a:ext>
            </a:extLst>
          </p:cNvPr>
          <p:cNvSpPr/>
          <p:nvPr/>
        </p:nvSpPr>
        <p:spPr>
          <a:xfrm>
            <a:off x="4032746" y="-176249"/>
            <a:ext cx="545920" cy="654210"/>
          </a:xfrm>
          <a:custGeom>
            <a:avLst/>
            <a:gdLst>
              <a:gd name="connsiteX0" fmla="*/ 72707 w 545920"/>
              <a:gd name="connsiteY0" fmla="*/ 644785 h 654210"/>
              <a:gd name="connsiteX1" fmla="*/ 109509 w 545920"/>
              <a:gd name="connsiteY1" fmla="*/ 353872 h 654210"/>
              <a:gd name="connsiteX2" fmla="*/ 258471 w 545920"/>
              <a:gd name="connsiteY2" fmla="*/ 24403 h 654210"/>
              <a:gd name="connsiteX3" fmla="*/ 544127 w 545920"/>
              <a:gd name="connsiteY3" fmla="*/ 301298 h 654210"/>
              <a:gd name="connsiteX4" fmla="*/ 72707 w 545920"/>
              <a:gd name="connsiteY4" fmla="*/ 644785 h 65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5920" h="654210">
                <a:moveTo>
                  <a:pt x="72707" y="644785"/>
                </a:moveTo>
                <a:cubicBezTo>
                  <a:pt x="-81512" y="602725"/>
                  <a:pt x="48172" y="422219"/>
                  <a:pt x="109509" y="353872"/>
                </a:cubicBezTo>
                <a:cubicBezTo>
                  <a:pt x="197134" y="255732"/>
                  <a:pt x="188371" y="89246"/>
                  <a:pt x="258471" y="24403"/>
                </a:cubicBezTo>
                <a:cubicBezTo>
                  <a:pt x="367126" y="-75488"/>
                  <a:pt x="566910" y="154088"/>
                  <a:pt x="544127" y="301298"/>
                </a:cubicBezTo>
                <a:cubicBezTo>
                  <a:pt x="512582" y="509843"/>
                  <a:pt x="268986" y="699112"/>
                  <a:pt x="72707" y="644785"/>
                </a:cubicBezTo>
                <a:close/>
              </a:path>
            </a:pathLst>
          </a:custGeom>
          <a:gradFill>
            <a:gsLst>
              <a:gs pos="0">
                <a:srgbClr val="689FC8"/>
              </a:gs>
              <a:gs pos="47800">
                <a:srgbClr val="86ABAD"/>
              </a:gs>
              <a:gs pos="100000">
                <a:srgbClr val="A6B990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B50625A-2F6D-4BB9-BD87-6278CC6FCEA2}"/>
              </a:ext>
            </a:extLst>
          </p:cNvPr>
          <p:cNvSpPr/>
          <p:nvPr/>
        </p:nvSpPr>
        <p:spPr>
          <a:xfrm flipH="1">
            <a:off x="5486579" y="0"/>
            <a:ext cx="5802523" cy="2769006"/>
          </a:xfrm>
          <a:custGeom>
            <a:avLst/>
            <a:gdLst>
              <a:gd name="connsiteX0" fmla="*/ 4687913 w 5802523"/>
              <a:gd name="connsiteY0" fmla="*/ 1491370 h 2769006"/>
              <a:gd name="connsiteX1" fmla="*/ 2830273 w 5802523"/>
              <a:gd name="connsiteY1" fmla="*/ 2471012 h 2769006"/>
              <a:gd name="connsiteX2" fmla="*/ 0 w 5802523"/>
              <a:gd name="connsiteY2" fmla="*/ 2768936 h 2769006"/>
              <a:gd name="connsiteX3" fmla="*/ 0 w 5802523"/>
              <a:gd name="connsiteY3" fmla="*/ 0 h 2769006"/>
              <a:gd name="connsiteX4" fmla="*/ 5776210 w 5802523"/>
              <a:gd name="connsiteY4" fmla="*/ 0 h 2769006"/>
              <a:gd name="connsiteX5" fmla="*/ 4687913 w 5802523"/>
              <a:gd name="connsiteY5" fmla="*/ 1491370 h 2769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02523" h="2769006">
                <a:moveTo>
                  <a:pt x="4687913" y="1491370"/>
                </a:moveTo>
                <a:cubicBezTo>
                  <a:pt x="3927332" y="1549202"/>
                  <a:pt x="3936095" y="2944185"/>
                  <a:pt x="2830273" y="2471012"/>
                </a:cubicBezTo>
                <a:cubicBezTo>
                  <a:pt x="848206" y="1621054"/>
                  <a:pt x="849958" y="2779450"/>
                  <a:pt x="0" y="2768936"/>
                </a:cubicBezTo>
                <a:lnTo>
                  <a:pt x="0" y="0"/>
                </a:lnTo>
                <a:lnTo>
                  <a:pt x="5776210" y="0"/>
                </a:lnTo>
                <a:cubicBezTo>
                  <a:pt x="5904142" y="385548"/>
                  <a:pt x="5569416" y="1424775"/>
                  <a:pt x="4687913" y="1491370"/>
                </a:cubicBezTo>
                <a:close/>
              </a:path>
            </a:pathLst>
          </a:custGeom>
          <a:gradFill>
            <a:gsLst>
              <a:gs pos="50400">
                <a:srgbClr val="7DB78C"/>
              </a:gs>
              <a:gs pos="0">
                <a:srgbClr val="92D050"/>
              </a:gs>
              <a:gs pos="100000">
                <a:srgbClr val="689FC8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60DC659-4721-4FAE-A5E9-FC3B546EC1B0}"/>
              </a:ext>
            </a:extLst>
          </p:cNvPr>
          <p:cNvSpPr/>
          <p:nvPr/>
        </p:nvSpPr>
        <p:spPr>
          <a:xfrm flipH="1">
            <a:off x="5755075" y="-75433"/>
            <a:ext cx="5332582" cy="2075649"/>
          </a:xfrm>
          <a:custGeom>
            <a:avLst/>
            <a:gdLst>
              <a:gd name="connsiteX0" fmla="*/ 4319890 w 5332582"/>
              <a:gd name="connsiteY0" fmla="*/ 1118089 h 2075649"/>
              <a:gd name="connsiteX1" fmla="*/ 2632241 w 5332582"/>
              <a:gd name="connsiteY1" fmla="*/ 1852383 h 2075649"/>
              <a:gd name="connsiteX2" fmla="*/ 0 w 5332582"/>
              <a:gd name="connsiteY2" fmla="*/ 2073196 h 2075649"/>
              <a:gd name="connsiteX3" fmla="*/ 0 w 5332582"/>
              <a:gd name="connsiteY3" fmla="*/ 0 h 2075649"/>
              <a:gd name="connsiteX4" fmla="*/ 5308295 w 5332582"/>
              <a:gd name="connsiteY4" fmla="*/ 0 h 2075649"/>
              <a:gd name="connsiteX5" fmla="*/ 4319890 w 5332582"/>
              <a:gd name="connsiteY5" fmla="*/ 1118089 h 207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32582" h="2075649">
                <a:moveTo>
                  <a:pt x="4319890" y="1118089"/>
                </a:moveTo>
                <a:cubicBezTo>
                  <a:pt x="3629409" y="1161901"/>
                  <a:pt x="3636419" y="2206386"/>
                  <a:pt x="2632241" y="1852383"/>
                </a:cubicBezTo>
                <a:cubicBezTo>
                  <a:pt x="785116" y="1198704"/>
                  <a:pt x="834186" y="2129276"/>
                  <a:pt x="0" y="2073196"/>
                </a:cubicBezTo>
                <a:lnTo>
                  <a:pt x="0" y="0"/>
                </a:lnTo>
                <a:lnTo>
                  <a:pt x="5308295" y="0"/>
                </a:lnTo>
                <a:cubicBezTo>
                  <a:pt x="5425712" y="290913"/>
                  <a:pt x="5120779" y="1069019"/>
                  <a:pt x="4319890" y="1118089"/>
                </a:cubicBezTo>
                <a:close/>
              </a:path>
            </a:pathLst>
          </a:custGeom>
          <a:solidFill>
            <a:srgbClr val="1A181C"/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33" name="YOUR LOGO">
            <a:extLst>
              <a:ext uri="{FF2B5EF4-FFF2-40B4-BE49-F238E27FC236}">
                <a16:creationId xmlns:a16="http://schemas.microsoft.com/office/drawing/2014/main" id="{13428C77-7A5B-465A-AB31-9C9D2F638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62186" y="649972"/>
            <a:ext cx="2346959" cy="274320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C0596C4E-02CA-4B47-8C21-F005242C08A9}"/>
              </a:ext>
            </a:extLst>
          </p:cNvPr>
          <p:cNvGrpSpPr/>
          <p:nvPr/>
        </p:nvGrpSpPr>
        <p:grpSpPr>
          <a:xfrm>
            <a:off x="3790081" y="5828875"/>
            <a:ext cx="2646344" cy="629305"/>
            <a:chOff x="3786131" y="10956856"/>
            <a:chExt cx="2646344" cy="629305"/>
          </a:xfrm>
          <a:effectLst/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575EA3FF-5C6D-4A00-8834-5587D03C6222}"/>
                </a:ext>
              </a:extLst>
            </p:cNvPr>
            <p:cNvSpPr/>
            <p:nvPr/>
          </p:nvSpPr>
          <p:spPr>
            <a:xfrm>
              <a:off x="3786131" y="10956856"/>
              <a:ext cx="2646344" cy="6293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89FC8"/>
                </a:gs>
                <a:gs pos="47800">
                  <a:srgbClr val="86ABAD"/>
                </a:gs>
                <a:gs pos="100000">
                  <a:srgbClr val="A6B990"/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BUY NOW">
              <a:extLst>
                <a:ext uri="{FF2B5EF4-FFF2-40B4-BE49-F238E27FC236}">
                  <a16:creationId xmlns:a16="http://schemas.microsoft.com/office/drawing/2014/main" id="{C4635BE2-7D8B-46E4-BABB-1A184D586277}"/>
                </a:ext>
              </a:extLst>
            </p:cNvPr>
            <p:cNvSpPr txBox="1"/>
            <p:nvPr/>
          </p:nvSpPr>
          <p:spPr>
            <a:xfrm>
              <a:off x="4351341" y="11044956"/>
              <a:ext cx="16417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Buy Now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9FF16D7-99BD-4856-B552-CC823759ECFA}"/>
              </a:ext>
            </a:extLst>
          </p:cNvPr>
          <p:cNvGrpSpPr/>
          <p:nvPr/>
        </p:nvGrpSpPr>
        <p:grpSpPr>
          <a:xfrm>
            <a:off x="1166080" y="5856173"/>
            <a:ext cx="2038618" cy="497244"/>
            <a:chOff x="651541" y="12124338"/>
            <a:chExt cx="2038618" cy="497244"/>
          </a:xfrm>
        </p:grpSpPr>
        <p:grpSp>
          <p:nvGrpSpPr>
            <p:cNvPr id="43" name="Graphic 28">
              <a:extLst>
                <a:ext uri="{FF2B5EF4-FFF2-40B4-BE49-F238E27FC236}">
                  <a16:creationId xmlns:a16="http://schemas.microsoft.com/office/drawing/2014/main" id="{F0CE129C-5DBE-4032-A1E4-7A468BF1109A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2EA5BC67-54FA-408B-AB90-CDAA189DCFF3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9559C3F5-3CD7-4668-AA51-E006AD7ED040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44" name="Graphic 29">
              <a:extLst>
                <a:ext uri="{FF2B5EF4-FFF2-40B4-BE49-F238E27FC236}">
                  <a16:creationId xmlns:a16="http://schemas.microsoft.com/office/drawing/2014/main" id="{F1A9DD5B-A499-48D4-A757-646103CCA3DE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6CEC955-CDC9-4DA7-A5B9-0879C82E9051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26FF90A-391C-4800-8FEA-7FB86058842F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45" name="Graphic 27">
              <a:extLst>
                <a:ext uri="{FF2B5EF4-FFF2-40B4-BE49-F238E27FC236}">
                  <a16:creationId xmlns:a16="http://schemas.microsoft.com/office/drawing/2014/main" id="{B303D4E6-3374-4213-8C79-CC572816454C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7F56829-E57A-4CB6-80BC-82A5F702C1CB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A330E04C-6491-4E77-A3C3-27CD3A142085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</p:grpSp>
      <p:sp>
        <p:nvSpPr>
          <p:cNvPr id="54" name="Save for later">
            <a:extLst>
              <a:ext uri="{FF2B5EF4-FFF2-40B4-BE49-F238E27FC236}">
                <a16:creationId xmlns:a16="http://schemas.microsoft.com/office/drawing/2014/main" id="{0815E117-8D04-4D9E-A6B7-886E84B14D22}"/>
              </a:ext>
            </a:extLst>
          </p:cNvPr>
          <p:cNvSpPr/>
          <p:nvPr/>
        </p:nvSpPr>
        <p:spPr>
          <a:xfrm>
            <a:off x="7983593" y="12288879"/>
            <a:ext cx="21910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Save for later</a:t>
            </a:r>
            <a:endParaRPr lang="en-US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55" name="Like – comment - share">
            <a:extLst>
              <a:ext uri="{FF2B5EF4-FFF2-40B4-BE49-F238E27FC236}">
                <a16:creationId xmlns:a16="http://schemas.microsoft.com/office/drawing/2014/main" id="{FCC0F32C-65D2-4584-9D96-BFE7A163023E}"/>
              </a:ext>
            </a:extLst>
          </p:cNvPr>
          <p:cNvSpPr/>
          <p:nvPr/>
        </p:nvSpPr>
        <p:spPr>
          <a:xfrm>
            <a:off x="227097" y="12288879"/>
            <a:ext cx="3602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Like – comment - share</a:t>
            </a:r>
            <a:endParaRPr lang="en-US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56" name="@your.insta">
            <a:extLst>
              <a:ext uri="{FF2B5EF4-FFF2-40B4-BE49-F238E27FC236}">
                <a16:creationId xmlns:a16="http://schemas.microsoft.com/office/drawing/2014/main" id="{FDF3C327-CFF6-48D6-B8AD-E6E1262623A3}"/>
              </a:ext>
            </a:extLst>
          </p:cNvPr>
          <p:cNvSpPr txBox="1"/>
          <p:nvPr/>
        </p:nvSpPr>
        <p:spPr>
          <a:xfrm>
            <a:off x="759685" y="2257277"/>
            <a:ext cx="7817828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9600" b="1" dirty="0">
                <a:gradFill>
                  <a:gsLst>
                    <a:gs pos="0">
                      <a:srgbClr val="689FC8"/>
                    </a:gs>
                    <a:gs pos="47800">
                      <a:srgbClr val="86ABAD"/>
                    </a:gs>
                    <a:gs pos="100000">
                      <a:srgbClr val="A6B990"/>
                    </a:gs>
                  </a:gsLst>
                  <a:lin ang="2700000" scaled="0"/>
                </a:gradFill>
                <a:latin typeface="Dinomouse" pitchFamily="50" charset="0"/>
              </a:rPr>
              <a:t>@</a:t>
            </a:r>
            <a:r>
              <a:rPr lang="en-US" sz="9600" b="1" dirty="0" err="1">
                <a:gradFill>
                  <a:gsLst>
                    <a:gs pos="0">
                      <a:srgbClr val="689FC8"/>
                    </a:gs>
                    <a:gs pos="47800">
                      <a:srgbClr val="86ABAD"/>
                    </a:gs>
                    <a:gs pos="100000">
                      <a:srgbClr val="A6B990"/>
                    </a:gs>
                  </a:gsLst>
                  <a:lin ang="2700000" scaled="0"/>
                </a:gradFill>
                <a:latin typeface="Dinomouse" pitchFamily="50" charset="0"/>
              </a:rPr>
              <a:t>your.insta</a:t>
            </a:r>
            <a:endParaRPr lang="en-US" sz="9600" b="1" dirty="0"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atin typeface="Dinomouse" pitchFamily="50" charset="0"/>
            </a:endParaRPr>
          </a:p>
        </p:txBody>
      </p:sp>
      <p:sp>
        <p:nvSpPr>
          <p:cNvPr id="57" name="Follow For More">
            <a:extLst>
              <a:ext uri="{FF2B5EF4-FFF2-40B4-BE49-F238E27FC236}">
                <a16:creationId xmlns:a16="http://schemas.microsoft.com/office/drawing/2014/main" id="{5CB00446-E91B-4948-B7E7-79D913403BDD}"/>
              </a:ext>
            </a:extLst>
          </p:cNvPr>
          <p:cNvSpPr txBox="1"/>
          <p:nvPr/>
        </p:nvSpPr>
        <p:spPr>
          <a:xfrm>
            <a:off x="895451" y="1050235"/>
            <a:ext cx="3990732" cy="149579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000" b="1" dirty="0">
                <a:ln w="38100">
                  <a:noFill/>
                </a:ln>
                <a:solidFill>
                  <a:schemeClr val="bg1"/>
                </a:solidFill>
                <a:latin typeface="Montserrat" panose="00000500000000000000" pitchFamily="50" charset="0"/>
              </a:rPr>
              <a:t>Follow </a:t>
            </a:r>
            <a:r>
              <a:rPr lang="en-US" sz="5400" b="1" dirty="0">
                <a:ln w="38100">
                  <a:noFill/>
                </a:ln>
                <a:solidFill>
                  <a:schemeClr val="bg1"/>
                </a:solidFill>
                <a:latin typeface="Montserrat" panose="00000500000000000000" pitchFamily="50" charset="0"/>
              </a:rPr>
              <a:t>For More</a:t>
            </a:r>
            <a:endParaRPr lang="en-US" sz="6000" b="1" dirty="0">
              <a:ln w="38100">
                <a:noFill/>
              </a:ln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58" name="www.yourdomain.com">
            <a:extLst>
              <a:ext uri="{FF2B5EF4-FFF2-40B4-BE49-F238E27FC236}">
                <a16:creationId xmlns:a16="http://schemas.microsoft.com/office/drawing/2014/main" id="{DFD6CC8B-65DE-47C6-8559-EA576EEC45AE}"/>
              </a:ext>
            </a:extLst>
          </p:cNvPr>
          <p:cNvSpPr txBox="1"/>
          <p:nvPr/>
        </p:nvSpPr>
        <p:spPr>
          <a:xfrm>
            <a:off x="918065" y="4406224"/>
            <a:ext cx="8390376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7200" b="1" dirty="0">
                <a:gradFill>
                  <a:gsLst>
                    <a:gs pos="0">
                      <a:srgbClr val="689FC8"/>
                    </a:gs>
                    <a:gs pos="47800">
                      <a:srgbClr val="86ABAD"/>
                    </a:gs>
                    <a:gs pos="100000">
                      <a:srgbClr val="A6B990"/>
                    </a:gs>
                  </a:gsLst>
                  <a:lin ang="2700000" scaled="0"/>
                </a:gradFill>
                <a:latin typeface="Dinomouse" pitchFamily="50" charset="0"/>
              </a:rPr>
              <a:t>www.yoursite.com</a:t>
            </a:r>
          </a:p>
        </p:txBody>
      </p:sp>
      <p:sp>
        <p:nvSpPr>
          <p:cNvPr id="59" name="Or">
            <a:extLst>
              <a:ext uri="{FF2B5EF4-FFF2-40B4-BE49-F238E27FC236}">
                <a16:creationId xmlns:a16="http://schemas.microsoft.com/office/drawing/2014/main" id="{4DBEEF46-9594-4EF1-BA7E-94C1D81F9C4E}"/>
              </a:ext>
            </a:extLst>
          </p:cNvPr>
          <p:cNvSpPr txBox="1"/>
          <p:nvPr/>
        </p:nvSpPr>
        <p:spPr>
          <a:xfrm>
            <a:off x="924003" y="3770059"/>
            <a:ext cx="1261386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6600" b="1" dirty="0">
                <a:ln w="38100">
                  <a:noFill/>
                </a:ln>
                <a:solidFill>
                  <a:schemeClr val="bg1"/>
                </a:solidFill>
                <a:latin typeface="Montserrat" panose="00000500000000000000" pitchFamily="50" charset="0"/>
              </a:rPr>
              <a:t>Or </a:t>
            </a:r>
          </a:p>
        </p:txBody>
      </p:sp>
    </p:spTree>
    <p:extLst>
      <p:ext uri="{BB962C8B-B14F-4D97-AF65-F5344CB8AC3E}">
        <p14:creationId xmlns:p14="http://schemas.microsoft.com/office/powerpoint/2010/main" val="655430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7C3DC11-1509-41BA-9ADA-0A316604FFFF}"/>
              </a:ext>
            </a:extLst>
          </p:cNvPr>
          <p:cNvSpPr/>
          <p:nvPr/>
        </p:nvSpPr>
        <p:spPr>
          <a:xfrm rot="15894287">
            <a:off x="4323890" y="3825234"/>
            <a:ext cx="2490745" cy="3942519"/>
          </a:xfrm>
          <a:custGeom>
            <a:avLst/>
            <a:gdLst>
              <a:gd name="connsiteX0" fmla="*/ 2448230 w 2490745"/>
              <a:gd name="connsiteY0" fmla="*/ 2063521 h 3942519"/>
              <a:gd name="connsiteX1" fmla="*/ 375033 w 2490745"/>
              <a:gd name="connsiteY1" fmla="*/ 3915903 h 3942519"/>
              <a:gd name="connsiteX2" fmla="*/ 0 w 2490745"/>
              <a:gd name="connsiteY2" fmla="*/ 3926419 h 3942519"/>
              <a:gd name="connsiteX3" fmla="*/ 0 w 2490745"/>
              <a:gd name="connsiteY3" fmla="*/ 130523 h 3942519"/>
              <a:gd name="connsiteX4" fmla="*/ 1897948 w 2490745"/>
              <a:gd name="connsiteY4" fmla="*/ 363605 h 3942519"/>
              <a:gd name="connsiteX5" fmla="*/ 2448230 w 2490745"/>
              <a:gd name="connsiteY5" fmla="*/ 2063521 h 3942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90745" h="3942519">
                <a:moveTo>
                  <a:pt x="2448230" y="2063521"/>
                </a:moveTo>
                <a:cubicBezTo>
                  <a:pt x="2446478" y="2957291"/>
                  <a:pt x="1486112" y="3642515"/>
                  <a:pt x="375033" y="3915903"/>
                </a:cubicBezTo>
                <a:cubicBezTo>
                  <a:pt x="243596" y="3947449"/>
                  <a:pt x="117417" y="3950953"/>
                  <a:pt x="0" y="3926419"/>
                </a:cubicBezTo>
                <a:lnTo>
                  <a:pt x="0" y="130523"/>
                </a:lnTo>
                <a:cubicBezTo>
                  <a:pt x="615124" y="-155133"/>
                  <a:pt x="1344161" y="76196"/>
                  <a:pt x="1897948" y="363605"/>
                </a:cubicBezTo>
                <a:cubicBezTo>
                  <a:pt x="2718114" y="794717"/>
                  <a:pt x="2448230" y="2063521"/>
                  <a:pt x="2448230" y="2063521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6080EFA-87C5-4A8C-B62C-C066AC5AE7CB}"/>
              </a:ext>
            </a:extLst>
          </p:cNvPr>
          <p:cNvSpPr/>
          <p:nvPr/>
        </p:nvSpPr>
        <p:spPr>
          <a:xfrm rot="15894287">
            <a:off x="4032991" y="4149885"/>
            <a:ext cx="2355423" cy="3567404"/>
          </a:xfrm>
          <a:custGeom>
            <a:avLst/>
            <a:gdLst>
              <a:gd name="connsiteX0" fmla="*/ 2315041 w 2355423"/>
              <a:gd name="connsiteY0" fmla="*/ 1867429 h 3567404"/>
              <a:gd name="connsiteX1" fmla="*/ 355756 w 2355423"/>
              <a:gd name="connsiteY1" fmla="*/ 3542809 h 3567404"/>
              <a:gd name="connsiteX2" fmla="*/ 0 w 2355423"/>
              <a:gd name="connsiteY2" fmla="*/ 3553325 h 3567404"/>
              <a:gd name="connsiteX3" fmla="*/ 0 w 2355423"/>
              <a:gd name="connsiteY3" fmla="*/ 118443 h 3567404"/>
              <a:gd name="connsiteX4" fmla="*/ 1794551 w 2355423"/>
              <a:gd name="connsiteY4" fmla="*/ 330494 h 3567404"/>
              <a:gd name="connsiteX5" fmla="*/ 2315041 w 2355423"/>
              <a:gd name="connsiteY5" fmla="*/ 1867429 h 3567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55423" h="3567404">
                <a:moveTo>
                  <a:pt x="2315041" y="1867429"/>
                </a:moveTo>
                <a:cubicBezTo>
                  <a:pt x="2313288" y="2675326"/>
                  <a:pt x="1405498" y="3295709"/>
                  <a:pt x="355756" y="3542809"/>
                </a:cubicBezTo>
                <a:cubicBezTo>
                  <a:pt x="231329" y="3572602"/>
                  <a:pt x="112159" y="3574355"/>
                  <a:pt x="0" y="3553325"/>
                </a:cubicBezTo>
                <a:lnTo>
                  <a:pt x="0" y="118443"/>
                </a:lnTo>
                <a:cubicBezTo>
                  <a:pt x="581827" y="-140926"/>
                  <a:pt x="1270556" y="69373"/>
                  <a:pt x="1794551" y="330494"/>
                </a:cubicBezTo>
                <a:cubicBezTo>
                  <a:pt x="2570904" y="719547"/>
                  <a:pt x="2315041" y="1867429"/>
                  <a:pt x="2315041" y="1867429"/>
                </a:cubicBezTo>
                <a:close/>
              </a:path>
            </a:pathLst>
          </a:custGeom>
          <a:gradFill>
            <a:gsLst>
              <a:gs pos="0">
                <a:srgbClr val="92D050"/>
              </a:gs>
              <a:gs pos="46000">
                <a:srgbClr val="87C47E"/>
              </a:gs>
              <a:gs pos="100000">
                <a:srgbClr val="79B5B5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0C13E119-32EB-4698-B743-92E444CE1FD9}"/>
              </a:ext>
            </a:extLst>
          </p:cNvPr>
          <p:cNvSpPr/>
          <p:nvPr/>
        </p:nvSpPr>
        <p:spPr>
          <a:xfrm rot="19341315" flipV="1">
            <a:off x="-1259332" y="2320401"/>
            <a:ext cx="15764178" cy="12186018"/>
          </a:xfrm>
          <a:custGeom>
            <a:avLst/>
            <a:gdLst>
              <a:gd name="connsiteX0" fmla="*/ 949850 w 15764178"/>
              <a:gd name="connsiteY0" fmla="*/ 11832818 h 12186018"/>
              <a:gd name="connsiteX1" fmla="*/ 5646526 w 15764178"/>
              <a:gd name="connsiteY1" fmla="*/ 10127645 h 12186018"/>
              <a:gd name="connsiteX2" fmla="*/ 14561447 w 15764178"/>
              <a:gd name="connsiteY2" fmla="*/ 7342937 h 12186018"/>
              <a:gd name="connsiteX3" fmla="*/ 13679943 w 15764178"/>
              <a:gd name="connsiteY3" fmla="*/ 0 h 12186018"/>
              <a:gd name="connsiteX4" fmla="*/ 0 w 15764178"/>
              <a:gd name="connsiteY4" fmla="*/ 1657856 h 12186018"/>
              <a:gd name="connsiteX5" fmla="*/ 949850 w 15764178"/>
              <a:gd name="connsiteY5" fmla="*/ 11832818 h 12186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64178" h="12186018">
                <a:moveTo>
                  <a:pt x="949850" y="11832818"/>
                </a:moveTo>
                <a:cubicBezTo>
                  <a:pt x="949850" y="11832818"/>
                  <a:pt x="4249791" y="13339960"/>
                  <a:pt x="5646526" y="10127645"/>
                </a:cubicBezTo>
                <a:cubicBezTo>
                  <a:pt x="7481384" y="5904142"/>
                  <a:pt x="11412221" y="10900493"/>
                  <a:pt x="14561447" y="7342937"/>
                </a:cubicBezTo>
                <a:cubicBezTo>
                  <a:pt x="17710672" y="3785380"/>
                  <a:pt x="13679943" y="0"/>
                  <a:pt x="13679943" y="0"/>
                </a:cubicBezTo>
                <a:lnTo>
                  <a:pt x="0" y="1657856"/>
                </a:lnTo>
                <a:lnTo>
                  <a:pt x="949850" y="11832818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 l="4310" t="-3594" r="25521" b="26046"/>
            </a:stretch>
          </a:blip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DECCF34-4EFD-4B73-A0EB-C1C17444DB8F}"/>
              </a:ext>
            </a:extLst>
          </p:cNvPr>
          <p:cNvSpPr/>
          <p:nvPr/>
        </p:nvSpPr>
        <p:spPr>
          <a:xfrm rot="6973796">
            <a:off x="6241775" y="8634839"/>
            <a:ext cx="5311799" cy="2336070"/>
          </a:xfrm>
          <a:custGeom>
            <a:avLst/>
            <a:gdLst>
              <a:gd name="connsiteX0" fmla="*/ 0 w 5311799"/>
              <a:gd name="connsiteY0" fmla="*/ 0 h 2336070"/>
              <a:gd name="connsiteX1" fmla="*/ 2532349 w 5311799"/>
              <a:gd name="connsiteY1" fmla="*/ 914800 h 2336070"/>
              <a:gd name="connsiteX2" fmla="*/ 5311800 w 5311799"/>
              <a:gd name="connsiteY2" fmla="*/ 2336070 h 2336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1799" h="2336070">
                <a:moveTo>
                  <a:pt x="0" y="0"/>
                </a:moveTo>
                <a:cubicBezTo>
                  <a:pt x="634401" y="362766"/>
                  <a:pt x="1459825" y="688729"/>
                  <a:pt x="2532349" y="914800"/>
                </a:cubicBezTo>
                <a:cubicBezTo>
                  <a:pt x="4002689" y="1224991"/>
                  <a:pt x="4842133" y="1763006"/>
                  <a:pt x="5311800" y="2336070"/>
                </a:cubicBezTo>
              </a:path>
            </a:pathLst>
          </a:custGeom>
          <a:noFill/>
          <a:ln w="122608" cap="rnd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034EB43-D012-4E76-BD1A-295212113430}"/>
              </a:ext>
            </a:extLst>
          </p:cNvPr>
          <p:cNvSpPr/>
          <p:nvPr/>
        </p:nvSpPr>
        <p:spPr>
          <a:xfrm flipH="1" flipV="1">
            <a:off x="-463457" y="3604399"/>
            <a:ext cx="11040692" cy="3923681"/>
          </a:xfrm>
          <a:custGeom>
            <a:avLst/>
            <a:gdLst>
              <a:gd name="connsiteX0" fmla="*/ 0 w 11040692"/>
              <a:gd name="connsiteY0" fmla="*/ 3506277 h 3923681"/>
              <a:gd name="connsiteX1" fmla="*/ 4444317 w 11040692"/>
              <a:gd name="connsiteY1" fmla="*/ 1222782 h 3923681"/>
              <a:gd name="connsiteX2" fmla="*/ 10928533 w 11040692"/>
              <a:gd name="connsiteY2" fmla="*/ 1513695 h 3923681"/>
              <a:gd name="connsiteX3" fmla="*/ 11040692 w 11040692"/>
              <a:gd name="connsiteY3" fmla="*/ 1585548 h 392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40692" h="3923681">
                <a:moveTo>
                  <a:pt x="0" y="3506277"/>
                </a:moveTo>
                <a:cubicBezTo>
                  <a:pt x="3073869" y="4603337"/>
                  <a:pt x="3235099" y="3432672"/>
                  <a:pt x="4444317" y="1222782"/>
                </a:cubicBezTo>
                <a:cubicBezTo>
                  <a:pt x="5914657" y="-1463786"/>
                  <a:pt x="10181972" y="1045781"/>
                  <a:pt x="10928533" y="1513695"/>
                </a:cubicBezTo>
                <a:cubicBezTo>
                  <a:pt x="11000385" y="1559260"/>
                  <a:pt x="11040692" y="1585548"/>
                  <a:pt x="11040692" y="1585548"/>
                </a:cubicBezTo>
              </a:path>
            </a:pathLst>
          </a:custGeom>
          <a:noFill/>
          <a:ln w="157639" cap="flat">
            <a:gradFill>
              <a:gsLst>
                <a:gs pos="0">
                  <a:srgbClr val="689FC8"/>
                </a:gs>
                <a:gs pos="47800">
                  <a:srgbClr val="86ABAD"/>
                </a:gs>
                <a:gs pos="100000">
                  <a:srgbClr val="A6B990"/>
                </a:gs>
              </a:gsLst>
              <a:lin ang="2700000" scaled="0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7CC2CD3-8BBA-49C4-96DD-45115FB7656C}"/>
              </a:ext>
            </a:extLst>
          </p:cNvPr>
          <p:cNvSpPr/>
          <p:nvPr/>
        </p:nvSpPr>
        <p:spPr>
          <a:xfrm>
            <a:off x="8301396" y="6429609"/>
            <a:ext cx="2819757" cy="6829456"/>
          </a:xfrm>
          <a:custGeom>
            <a:avLst/>
            <a:gdLst>
              <a:gd name="connsiteX0" fmla="*/ 0 w 2819757"/>
              <a:gd name="connsiteY0" fmla="*/ 0 h 6829456"/>
              <a:gd name="connsiteX1" fmla="*/ 1135614 w 2819757"/>
              <a:gd name="connsiteY1" fmla="*/ 1586004 h 6829456"/>
              <a:gd name="connsiteX2" fmla="*/ 2216901 w 2819757"/>
              <a:gd name="connsiteY2" fmla="*/ 6633178 h 6829456"/>
              <a:gd name="connsiteX3" fmla="*/ 2819757 w 2819757"/>
              <a:gd name="connsiteY3" fmla="*/ 6829457 h 6829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757" h="6829456">
                <a:moveTo>
                  <a:pt x="0" y="0"/>
                </a:moveTo>
                <a:cubicBezTo>
                  <a:pt x="525747" y="418845"/>
                  <a:pt x="965622" y="981395"/>
                  <a:pt x="1135614" y="1586004"/>
                </a:cubicBezTo>
                <a:cubicBezTo>
                  <a:pt x="1682391" y="3522507"/>
                  <a:pt x="-841196" y="5790230"/>
                  <a:pt x="2216901" y="6633178"/>
                </a:cubicBezTo>
                <a:cubicBezTo>
                  <a:pt x="2432457" y="6692763"/>
                  <a:pt x="2633994" y="6759357"/>
                  <a:pt x="2819757" y="6829457"/>
                </a:cubicBezTo>
              </a:path>
            </a:pathLst>
          </a:custGeom>
          <a:noFill/>
          <a:ln w="122608" cap="rnd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16FC4B18-1148-49C4-9FA0-9FFBA13BBB3B}"/>
              </a:ext>
            </a:extLst>
          </p:cNvPr>
          <p:cNvSpPr/>
          <p:nvPr/>
        </p:nvSpPr>
        <p:spPr>
          <a:xfrm rot="21004555" flipV="1">
            <a:off x="-10391052" y="7469586"/>
            <a:ext cx="33344627" cy="13285921"/>
          </a:xfrm>
          <a:custGeom>
            <a:avLst/>
            <a:gdLst>
              <a:gd name="connsiteX0" fmla="*/ 949850 w 15764178"/>
              <a:gd name="connsiteY0" fmla="*/ 11832818 h 12186018"/>
              <a:gd name="connsiteX1" fmla="*/ 5646526 w 15764178"/>
              <a:gd name="connsiteY1" fmla="*/ 10127645 h 12186018"/>
              <a:gd name="connsiteX2" fmla="*/ 14561447 w 15764178"/>
              <a:gd name="connsiteY2" fmla="*/ 7342937 h 12186018"/>
              <a:gd name="connsiteX3" fmla="*/ 13679943 w 15764178"/>
              <a:gd name="connsiteY3" fmla="*/ 0 h 12186018"/>
              <a:gd name="connsiteX4" fmla="*/ 0 w 15764178"/>
              <a:gd name="connsiteY4" fmla="*/ 1657856 h 12186018"/>
              <a:gd name="connsiteX5" fmla="*/ 949850 w 15764178"/>
              <a:gd name="connsiteY5" fmla="*/ 11832818 h 12186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64178" h="12186018">
                <a:moveTo>
                  <a:pt x="949850" y="11832818"/>
                </a:moveTo>
                <a:cubicBezTo>
                  <a:pt x="949850" y="11832818"/>
                  <a:pt x="4249791" y="13339960"/>
                  <a:pt x="5646526" y="10127645"/>
                </a:cubicBezTo>
                <a:cubicBezTo>
                  <a:pt x="7481384" y="5904142"/>
                  <a:pt x="11412221" y="10900493"/>
                  <a:pt x="14561447" y="7342937"/>
                </a:cubicBezTo>
                <a:cubicBezTo>
                  <a:pt x="17710672" y="3785380"/>
                  <a:pt x="13679943" y="0"/>
                  <a:pt x="13679943" y="0"/>
                </a:cubicBezTo>
                <a:lnTo>
                  <a:pt x="0" y="1657856"/>
                </a:lnTo>
                <a:lnTo>
                  <a:pt x="949850" y="11832818"/>
                </a:lnTo>
                <a:close/>
              </a:path>
            </a:pathLst>
          </a:custGeom>
          <a:solidFill>
            <a:srgbClr val="1A181C"/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37CFED6B-7FFD-46DB-8E68-700C5786FB5F}"/>
              </a:ext>
            </a:extLst>
          </p:cNvPr>
          <p:cNvGrpSpPr/>
          <p:nvPr/>
        </p:nvGrpSpPr>
        <p:grpSpPr>
          <a:xfrm flipV="1">
            <a:off x="-1434697" y="-1049287"/>
            <a:ext cx="5811260" cy="1888021"/>
            <a:chOff x="-1434697" y="-1049287"/>
            <a:chExt cx="5811260" cy="1888021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3FCB98A5-3F75-43C3-9082-74D10E422FFD}"/>
                </a:ext>
              </a:extLst>
            </p:cNvPr>
            <p:cNvSpPr/>
            <p:nvPr/>
          </p:nvSpPr>
          <p:spPr>
            <a:xfrm>
              <a:off x="-1434697" y="-1049287"/>
              <a:ext cx="2625231" cy="1888021"/>
            </a:xfrm>
            <a:custGeom>
              <a:avLst/>
              <a:gdLst>
                <a:gd name="connsiteX0" fmla="*/ 0 w 2625231"/>
                <a:gd name="connsiteY0" fmla="*/ 51411 h 1888021"/>
                <a:gd name="connsiteX1" fmla="*/ 2472765 w 2625231"/>
                <a:gd name="connsiteY1" fmla="*/ 1448147 h 1888021"/>
                <a:gd name="connsiteX2" fmla="*/ 2625231 w 2625231"/>
                <a:gd name="connsiteY2" fmla="*/ 1888022 h 188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25231" h="1888021">
                  <a:moveTo>
                    <a:pt x="0" y="51411"/>
                  </a:moveTo>
                  <a:cubicBezTo>
                    <a:pt x="788621" y="-80025"/>
                    <a:pt x="1889185" y="-67758"/>
                    <a:pt x="2472765" y="1448147"/>
                  </a:cubicBezTo>
                  <a:cubicBezTo>
                    <a:pt x="2532350" y="1604118"/>
                    <a:pt x="2583172" y="1749576"/>
                    <a:pt x="2625231" y="1888022"/>
                  </a:cubicBezTo>
                </a:path>
              </a:pathLst>
            </a:custGeom>
            <a:noFill/>
            <a:ln w="136210" cap="rnd">
              <a:solidFill>
                <a:srgbClr val="FFFFFF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CA24B84-3474-41ED-A704-6377F5F34FD5}"/>
                </a:ext>
              </a:extLst>
            </p:cNvPr>
            <p:cNvSpPr/>
            <p:nvPr/>
          </p:nvSpPr>
          <p:spPr>
            <a:xfrm>
              <a:off x="-597006" y="-718762"/>
              <a:ext cx="4973569" cy="1289366"/>
            </a:xfrm>
            <a:custGeom>
              <a:avLst/>
              <a:gdLst>
                <a:gd name="connsiteX0" fmla="*/ 0 w 4973569"/>
                <a:gd name="connsiteY0" fmla="*/ 1289366 h 1289366"/>
                <a:gd name="connsiteX1" fmla="*/ 1892690 w 4973569"/>
                <a:gd name="connsiteY1" fmla="*/ 34583 h 1289366"/>
                <a:gd name="connsiteX2" fmla="*/ 3342000 w 4973569"/>
                <a:gd name="connsiteY2" fmla="*/ 157257 h 1289366"/>
                <a:gd name="connsiteX3" fmla="*/ 4973570 w 4973569"/>
                <a:gd name="connsiteY3" fmla="*/ 1289366 h 128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73569" h="1289366">
                  <a:moveTo>
                    <a:pt x="0" y="1289366"/>
                  </a:moveTo>
                  <a:cubicBezTo>
                    <a:pt x="273389" y="739084"/>
                    <a:pt x="979643" y="134474"/>
                    <a:pt x="1892690" y="34583"/>
                  </a:cubicBezTo>
                  <a:cubicBezTo>
                    <a:pt x="2271228" y="-7477"/>
                    <a:pt x="2816253" y="-49537"/>
                    <a:pt x="3342000" y="157257"/>
                  </a:cubicBezTo>
                  <a:cubicBezTo>
                    <a:pt x="4079799" y="444665"/>
                    <a:pt x="4425040" y="861758"/>
                    <a:pt x="4973570" y="1289366"/>
                  </a:cubicBezTo>
                </a:path>
              </a:pathLst>
            </a:custGeom>
            <a:noFill/>
            <a:ln w="136210" cap="rnd">
              <a:solidFill>
                <a:srgbClr val="FFFFFF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AC94F6D-04F5-47C4-A1CA-C448DB7715A1}"/>
              </a:ext>
            </a:extLst>
          </p:cNvPr>
          <p:cNvSpPr/>
          <p:nvPr/>
        </p:nvSpPr>
        <p:spPr>
          <a:xfrm>
            <a:off x="1610007" y="5871602"/>
            <a:ext cx="212119" cy="265051"/>
          </a:xfrm>
          <a:custGeom>
            <a:avLst/>
            <a:gdLst>
              <a:gd name="connsiteX0" fmla="*/ 175193 w 212119"/>
              <a:gd name="connsiteY0" fmla="*/ 240994 h 265051"/>
              <a:gd name="connsiteX1" fmla="*/ 33241 w 212119"/>
              <a:gd name="connsiteY1" fmla="*/ 221717 h 265051"/>
              <a:gd name="connsiteX2" fmla="*/ 31489 w 212119"/>
              <a:gd name="connsiteY2" fmla="*/ 35952 h 265051"/>
              <a:gd name="connsiteX3" fmla="*/ 185708 w 212119"/>
              <a:gd name="connsiteY3" fmla="*/ 30695 h 265051"/>
              <a:gd name="connsiteX4" fmla="*/ 175193 w 212119"/>
              <a:gd name="connsiteY4" fmla="*/ 240994 h 265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119" h="265051">
                <a:moveTo>
                  <a:pt x="175193" y="240994"/>
                </a:moveTo>
                <a:cubicBezTo>
                  <a:pt x="127876" y="279549"/>
                  <a:pt x="71796" y="270786"/>
                  <a:pt x="33241" y="221717"/>
                </a:cubicBezTo>
                <a:cubicBezTo>
                  <a:pt x="-5313" y="174399"/>
                  <a:pt x="-15829" y="74507"/>
                  <a:pt x="31489" y="35952"/>
                </a:cubicBezTo>
                <a:cubicBezTo>
                  <a:pt x="78806" y="-2602"/>
                  <a:pt x="147153" y="-18375"/>
                  <a:pt x="185708" y="30695"/>
                </a:cubicBezTo>
                <a:cubicBezTo>
                  <a:pt x="222511" y="78012"/>
                  <a:pt x="222511" y="204192"/>
                  <a:pt x="175193" y="240994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7FED6F0-F450-4FFC-B436-AEBE7AE82453}"/>
              </a:ext>
            </a:extLst>
          </p:cNvPr>
          <p:cNvSpPr/>
          <p:nvPr/>
        </p:nvSpPr>
        <p:spPr>
          <a:xfrm>
            <a:off x="6306319" y="1856603"/>
            <a:ext cx="553167" cy="669812"/>
          </a:xfrm>
          <a:custGeom>
            <a:avLst/>
            <a:gdLst>
              <a:gd name="connsiteX0" fmla="*/ 321491 w 553167"/>
              <a:gd name="connsiteY0" fmla="*/ 669582 h 669812"/>
              <a:gd name="connsiteX1" fmla="*/ 786 w 553167"/>
              <a:gd name="connsiteY1" fmla="*/ 385679 h 669812"/>
              <a:gd name="connsiteX2" fmla="*/ 170777 w 553167"/>
              <a:gd name="connsiteY2" fmla="*/ 131 h 669812"/>
              <a:gd name="connsiteX3" fmla="*/ 552820 w 553167"/>
              <a:gd name="connsiteY3" fmla="*/ 408461 h 669812"/>
              <a:gd name="connsiteX4" fmla="*/ 321491 w 553167"/>
              <a:gd name="connsiteY4" fmla="*/ 669582 h 66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3167" h="669812">
                <a:moveTo>
                  <a:pt x="321491" y="669582"/>
                </a:moveTo>
                <a:cubicBezTo>
                  <a:pt x="183045" y="676592"/>
                  <a:pt x="9548" y="522373"/>
                  <a:pt x="786" y="385679"/>
                </a:cubicBezTo>
                <a:cubicBezTo>
                  <a:pt x="-6224" y="247232"/>
                  <a:pt x="32330" y="7140"/>
                  <a:pt x="170777" y="131"/>
                </a:cubicBezTo>
                <a:cubicBezTo>
                  <a:pt x="309224" y="-6879"/>
                  <a:pt x="544058" y="270014"/>
                  <a:pt x="552820" y="408461"/>
                </a:cubicBezTo>
                <a:cubicBezTo>
                  <a:pt x="559830" y="546908"/>
                  <a:pt x="459938" y="662572"/>
                  <a:pt x="321491" y="669582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7500F89-081E-4B61-9DB9-C835960214C0}"/>
              </a:ext>
            </a:extLst>
          </p:cNvPr>
          <p:cNvSpPr/>
          <p:nvPr/>
        </p:nvSpPr>
        <p:spPr>
          <a:xfrm>
            <a:off x="4032746" y="-176249"/>
            <a:ext cx="545920" cy="654210"/>
          </a:xfrm>
          <a:custGeom>
            <a:avLst/>
            <a:gdLst>
              <a:gd name="connsiteX0" fmla="*/ 72707 w 545920"/>
              <a:gd name="connsiteY0" fmla="*/ 644785 h 654210"/>
              <a:gd name="connsiteX1" fmla="*/ 109509 w 545920"/>
              <a:gd name="connsiteY1" fmla="*/ 353872 h 654210"/>
              <a:gd name="connsiteX2" fmla="*/ 258471 w 545920"/>
              <a:gd name="connsiteY2" fmla="*/ 24403 h 654210"/>
              <a:gd name="connsiteX3" fmla="*/ 544127 w 545920"/>
              <a:gd name="connsiteY3" fmla="*/ 301298 h 654210"/>
              <a:gd name="connsiteX4" fmla="*/ 72707 w 545920"/>
              <a:gd name="connsiteY4" fmla="*/ 644785 h 65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5920" h="654210">
                <a:moveTo>
                  <a:pt x="72707" y="644785"/>
                </a:moveTo>
                <a:cubicBezTo>
                  <a:pt x="-81512" y="602725"/>
                  <a:pt x="48172" y="422219"/>
                  <a:pt x="109509" y="353872"/>
                </a:cubicBezTo>
                <a:cubicBezTo>
                  <a:pt x="197134" y="255732"/>
                  <a:pt x="188371" y="89246"/>
                  <a:pt x="258471" y="24403"/>
                </a:cubicBezTo>
                <a:cubicBezTo>
                  <a:pt x="367126" y="-75488"/>
                  <a:pt x="566910" y="154088"/>
                  <a:pt x="544127" y="301298"/>
                </a:cubicBezTo>
                <a:cubicBezTo>
                  <a:pt x="512582" y="509843"/>
                  <a:pt x="268986" y="699112"/>
                  <a:pt x="72707" y="644785"/>
                </a:cubicBezTo>
                <a:close/>
              </a:path>
            </a:pathLst>
          </a:custGeom>
          <a:gradFill>
            <a:gsLst>
              <a:gs pos="0">
                <a:srgbClr val="689FC8"/>
              </a:gs>
              <a:gs pos="47800">
                <a:srgbClr val="86ABAD"/>
              </a:gs>
              <a:gs pos="100000">
                <a:srgbClr val="A6B990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B50625A-2F6D-4BB9-BD87-6278CC6FCEA2}"/>
              </a:ext>
            </a:extLst>
          </p:cNvPr>
          <p:cNvSpPr/>
          <p:nvPr/>
        </p:nvSpPr>
        <p:spPr>
          <a:xfrm flipH="1">
            <a:off x="5486579" y="0"/>
            <a:ext cx="5802523" cy="2769006"/>
          </a:xfrm>
          <a:custGeom>
            <a:avLst/>
            <a:gdLst>
              <a:gd name="connsiteX0" fmla="*/ 4687913 w 5802523"/>
              <a:gd name="connsiteY0" fmla="*/ 1491370 h 2769006"/>
              <a:gd name="connsiteX1" fmla="*/ 2830273 w 5802523"/>
              <a:gd name="connsiteY1" fmla="*/ 2471012 h 2769006"/>
              <a:gd name="connsiteX2" fmla="*/ 0 w 5802523"/>
              <a:gd name="connsiteY2" fmla="*/ 2768936 h 2769006"/>
              <a:gd name="connsiteX3" fmla="*/ 0 w 5802523"/>
              <a:gd name="connsiteY3" fmla="*/ 0 h 2769006"/>
              <a:gd name="connsiteX4" fmla="*/ 5776210 w 5802523"/>
              <a:gd name="connsiteY4" fmla="*/ 0 h 2769006"/>
              <a:gd name="connsiteX5" fmla="*/ 4687913 w 5802523"/>
              <a:gd name="connsiteY5" fmla="*/ 1491370 h 2769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02523" h="2769006">
                <a:moveTo>
                  <a:pt x="4687913" y="1491370"/>
                </a:moveTo>
                <a:cubicBezTo>
                  <a:pt x="3927332" y="1549202"/>
                  <a:pt x="3936095" y="2944185"/>
                  <a:pt x="2830273" y="2471012"/>
                </a:cubicBezTo>
                <a:cubicBezTo>
                  <a:pt x="848206" y="1621054"/>
                  <a:pt x="849958" y="2779450"/>
                  <a:pt x="0" y="2768936"/>
                </a:cubicBezTo>
                <a:lnTo>
                  <a:pt x="0" y="0"/>
                </a:lnTo>
                <a:lnTo>
                  <a:pt x="5776210" y="0"/>
                </a:lnTo>
                <a:cubicBezTo>
                  <a:pt x="5904142" y="385548"/>
                  <a:pt x="5569416" y="1424775"/>
                  <a:pt x="4687913" y="1491370"/>
                </a:cubicBezTo>
                <a:close/>
              </a:path>
            </a:pathLst>
          </a:custGeom>
          <a:gradFill>
            <a:gsLst>
              <a:gs pos="50400">
                <a:srgbClr val="7DB78C"/>
              </a:gs>
              <a:gs pos="0">
                <a:srgbClr val="92D050"/>
              </a:gs>
              <a:gs pos="100000">
                <a:srgbClr val="689FC8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60DC659-4721-4FAE-A5E9-FC3B546EC1B0}"/>
              </a:ext>
            </a:extLst>
          </p:cNvPr>
          <p:cNvSpPr/>
          <p:nvPr/>
        </p:nvSpPr>
        <p:spPr>
          <a:xfrm flipH="1">
            <a:off x="5755075" y="-75433"/>
            <a:ext cx="5332582" cy="2075649"/>
          </a:xfrm>
          <a:custGeom>
            <a:avLst/>
            <a:gdLst>
              <a:gd name="connsiteX0" fmla="*/ 4319890 w 5332582"/>
              <a:gd name="connsiteY0" fmla="*/ 1118089 h 2075649"/>
              <a:gd name="connsiteX1" fmla="*/ 2632241 w 5332582"/>
              <a:gd name="connsiteY1" fmla="*/ 1852383 h 2075649"/>
              <a:gd name="connsiteX2" fmla="*/ 0 w 5332582"/>
              <a:gd name="connsiteY2" fmla="*/ 2073196 h 2075649"/>
              <a:gd name="connsiteX3" fmla="*/ 0 w 5332582"/>
              <a:gd name="connsiteY3" fmla="*/ 0 h 2075649"/>
              <a:gd name="connsiteX4" fmla="*/ 5308295 w 5332582"/>
              <a:gd name="connsiteY4" fmla="*/ 0 h 2075649"/>
              <a:gd name="connsiteX5" fmla="*/ 4319890 w 5332582"/>
              <a:gd name="connsiteY5" fmla="*/ 1118089 h 207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32582" h="2075649">
                <a:moveTo>
                  <a:pt x="4319890" y="1118089"/>
                </a:moveTo>
                <a:cubicBezTo>
                  <a:pt x="3629409" y="1161901"/>
                  <a:pt x="3636419" y="2206386"/>
                  <a:pt x="2632241" y="1852383"/>
                </a:cubicBezTo>
                <a:cubicBezTo>
                  <a:pt x="785116" y="1198704"/>
                  <a:pt x="834186" y="2129276"/>
                  <a:pt x="0" y="2073196"/>
                </a:cubicBezTo>
                <a:lnTo>
                  <a:pt x="0" y="0"/>
                </a:lnTo>
                <a:lnTo>
                  <a:pt x="5308295" y="0"/>
                </a:lnTo>
                <a:cubicBezTo>
                  <a:pt x="5425712" y="290913"/>
                  <a:pt x="5120779" y="1069019"/>
                  <a:pt x="4319890" y="1118089"/>
                </a:cubicBezTo>
                <a:close/>
              </a:path>
            </a:pathLst>
          </a:custGeom>
          <a:solidFill>
            <a:srgbClr val="1A181C"/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7" name="Graphic 3">
            <a:extLst>
              <a:ext uri="{FF2B5EF4-FFF2-40B4-BE49-F238E27FC236}">
                <a16:creationId xmlns:a16="http://schemas.microsoft.com/office/drawing/2014/main" id="{D359C049-8FB6-47F9-81B5-C14332573886}"/>
              </a:ext>
            </a:extLst>
          </p:cNvPr>
          <p:cNvGrpSpPr/>
          <p:nvPr/>
        </p:nvGrpSpPr>
        <p:grpSpPr>
          <a:xfrm>
            <a:off x="4021890" y="5190659"/>
            <a:ext cx="2419431" cy="1345281"/>
            <a:chOff x="-129990" y="9503142"/>
            <a:chExt cx="2419431" cy="1345281"/>
          </a:xfrm>
          <a:solidFill>
            <a:srgbClr val="FFFFFF"/>
          </a:solidFill>
        </p:grpSpPr>
        <p:sp>
          <p:nvSpPr>
            <p:cNvPr id="18" name="50%">
              <a:extLst>
                <a:ext uri="{FF2B5EF4-FFF2-40B4-BE49-F238E27FC236}">
                  <a16:creationId xmlns:a16="http://schemas.microsoft.com/office/drawing/2014/main" id="{205ABE13-42C3-437E-AA6C-DDD6ED0195B0}"/>
                </a:ext>
              </a:extLst>
            </p:cNvPr>
            <p:cNvSpPr txBox="1"/>
            <p:nvPr/>
          </p:nvSpPr>
          <p:spPr>
            <a:xfrm>
              <a:off x="-129990" y="9503142"/>
              <a:ext cx="1973073" cy="119550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l"/>
              <a:r>
                <a:rPr lang="en-US" sz="6384" spc="0" baseline="0" dirty="0">
                  <a:solidFill>
                    <a:srgbClr val="FFFFFF"/>
                  </a:solidFill>
                  <a:latin typeface="Montserrat-ExtraBold"/>
                  <a:sym typeface="Montserrat-ExtraBold"/>
                  <a:rtl val="0"/>
                </a:rPr>
                <a:t>50%</a:t>
              </a:r>
            </a:p>
          </p:txBody>
        </p:sp>
        <p:sp>
          <p:nvSpPr>
            <p:cNvPr id="19" name="OFF">
              <a:extLst>
                <a:ext uri="{FF2B5EF4-FFF2-40B4-BE49-F238E27FC236}">
                  <a16:creationId xmlns:a16="http://schemas.microsoft.com/office/drawing/2014/main" id="{DEAAA5C4-E4AD-4B3C-B985-55D4BAC7E18B}"/>
                </a:ext>
              </a:extLst>
            </p:cNvPr>
            <p:cNvSpPr txBox="1"/>
            <p:nvPr/>
          </p:nvSpPr>
          <p:spPr>
            <a:xfrm>
              <a:off x="227744" y="10301336"/>
              <a:ext cx="2061697" cy="54708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l"/>
              <a:r>
                <a:rPr lang="en-US" sz="2637" spc="0" baseline="0" dirty="0">
                  <a:solidFill>
                    <a:srgbClr val="FFFFFF"/>
                  </a:solidFill>
                  <a:latin typeface="Montserrat-ExtraBold"/>
                  <a:sym typeface="Montserrat-ExtraBold"/>
                  <a:rtl val="0"/>
                </a:rPr>
                <a:t>OFF</a:t>
              </a:r>
            </a:p>
          </p:txBody>
        </p:sp>
      </p:grpSp>
      <p:pic>
        <p:nvPicPr>
          <p:cNvPr id="33" name="YOUR LOGO">
            <a:extLst>
              <a:ext uri="{FF2B5EF4-FFF2-40B4-BE49-F238E27FC236}">
                <a16:creationId xmlns:a16="http://schemas.microsoft.com/office/drawing/2014/main" id="{13428C77-7A5B-465A-AB31-9C9D2F638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62186" y="649972"/>
            <a:ext cx="2346959" cy="274320"/>
          </a:xfrm>
          <a:prstGeom prst="rect">
            <a:avLst/>
          </a:prstGeom>
        </p:spPr>
      </p:pic>
      <p:sp>
        <p:nvSpPr>
          <p:cNvPr id="34" name="Elegant">
            <a:extLst>
              <a:ext uri="{FF2B5EF4-FFF2-40B4-BE49-F238E27FC236}">
                <a16:creationId xmlns:a16="http://schemas.microsoft.com/office/drawing/2014/main" id="{4B206EC0-DAF8-40A6-A04B-64D474A20472}"/>
              </a:ext>
            </a:extLst>
          </p:cNvPr>
          <p:cNvSpPr txBox="1"/>
          <p:nvPr/>
        </p:nvSpPr>
        <p:spPr>
          <a:xfrm>
            <a:off x="809424" y="962392"/>
            <a:ext cx="42474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n w="25400">
                  <a:noFill/>
                </a:ln>
                <a:solidFill>
                  <a:schemeClr val="bg1"/>
                </a:solidFill>
                <a:latin typeface="Montserrat" panose="00000500000000000000" pitchFamily="50" charset="0"/>
              </a:rPr>
              <a:t>Elegant</a:t>
            </a:r>
          </a:p>
        </p:txBody>
      </p:sp>
      <p:sp>
        <p:nvSpPr>
          <p:cNvPr id="35" name="Title">
            <a:extLst>
              <a:ext uri="{FF2B5EF4-FFF2-40B4-BE49-F238E27FC236}">
                <a16:creationId xmlns:a16="http://schemas.microsoft.com/office/drawing/2014/main" id="{8D756E85-DD2F-4239-AC35-DE811257E1B7}"/>
              </a:ext>
            </a:extLst>
          </p:cNvPr>
          <p:cNvSpPr txBox="1"/>
          <p:nvPr/>
        </p:nvSpPr>
        <p:spPr>
          <a:xfrm>
            <a:off x="1061921" y="1635707"/>
            <a:ext cx="21657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spc="-300" dirty="0">
                <a:solidFill>
                  <a:srgbClr val="79B5B5"/>
                </a:solidFill>
                <a:latin typeface="Modern Love" panose="04090805081005020601" pitchFamily="82" charset="0"/>
              </a:rPr>
              <a:t>Title </a:t>
            </a:r>
          </a:p>
        </p:txBody>
      </p:sp>
      <p:sp>
        <p:nvSpPr>
          <p:cNvPr id="36" name="Lorem ipsum dolor sit amet, consectetur adipiscing elit. Ut posuere, est et ornare dapibus, risus odio iaculis leo, sit amet euismod arcu ipsum at leo.">
            <a:extLst>
              <a:ext uri="{FF2B5EF4-FFF2-40B4-BE49-F238E27FC236}">
                <a16:creationId xmlns:a16="http://schemas.microsoft.com/office/drawing/2014/main" id="{F4F40AE3-0430-4135-8D67-FFC37EF56C91}"/>
              </a:ext>
            </a:extLst>
          </p:cNvPr>
          <p:cNvSpPr/>
          <p:nvPr/>
        </p:nvSpPr>
        <p:spPr>
          <a:xfrm>
            <a:off x="809424" y="2821365"/>
            <a:ext cx="65089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ornare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dapibus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. 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0596C4E-02CA-4B47-8C21-F005242C08A9}"/>
              </a:ext>
            </a:extLst>
          </p:cNvPr>
          <p:cNvGrpSpPr/>
          <p:nvPr/>
        </p:nvGrpSpPr>
        <p:grpSpPr>
          <a:xfrm>
            <a:off x="873174" y="4380972"/>
            <a:ext cx="2646344" cy="629305"/>
            <a:chOff x="3786131" y="10956856"/>
            <a:chExt cx="2646344" cy="629305"/>
          </a:xfrm>
          <a:effectLst/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575EA3FF-5C6D-4A00-8834-5587D03C6222}"/>
                </a:ext>
              </a:extLst>
            </p:cNvPr>
            <p:cNvSpPr/>
            <p:nvPr/>
          </p:nvSpPr>
          <p:spPr>
            <a:xfrm>
              <a:off x="3786131" y="10956856"/>
              <a:ext cx="2646344" cy="6293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89FC8"/>
                </a:gs>
                <a:gs pos="47800">
                  <a:srgbClr val="86ABAD"/>
                </a:gs>
                <a:gs pos="100000">
                  <a:srgbClr val="A6B990"/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BUY NOW">
              <a:extLst>
                <a:ext uri="{FF2B5EF4-FFF2-40B4-BE49-F238E27FC236}">
                  <a16:creationId xmlns:a16="http://schemas.microsoft.com/office/drawing/2014/main" id="{C4635BE2-7D8B-46E4-BABB-1A184D586277}"/>
                </a:ext>
              </a:extLst>
            </p:cNvPr>
            <p:cNvSpPr txBox="1"/>
            <p:nvPr/>
          </p:nvSpPr>
          <p:spPr>
            <a:xfrm>
              <a:off x="4351341" y="11044956"/>
              <a:ext cx="16417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Buy Now</a:t>
              </a:r>
            </a:p>
          </p:txBody>
        </p:sp>
      </p:grpSp>
      <p:sp>
        <p:nvSpPr>
          <p:cNvPr id="41" name="SWIPE &gt;&gt;">
            <a:extLst>
              <a:ext uri="{FF2B5EF4-FFF2-40B4-BE49-F238E27FC236}">
                <a16:creationId xmlns:a16="http://schemas.microsoft.com/office/drawing/2014/main" id="{7012378C-67EF-4708-A82E-59063892160B}"/>
              </a:ext>
            </a:extLst>
          </p:cNvPr>
          <p:cNvSpPr/>
          <p:nvPr/>
        </p:nvSpPr>
        <p:spPr>
          <a:xfrm>
            <a:off x="7953847" y="11977582"/>
            <a:ext cx="1864613" cy="3970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28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SWIPE &gt;&gt;</a:t>
            </a:r>
            <a:endParaRPr lang="en-US" sz="24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9FF16D7-99BD-4856-B552-CC823759ECFA}"/>
              </a:ext>
            </a:extLst>
          </p:cNvPr>
          <p:cNvGrpSpPr/>
          <p:nvPr/>
        </p:nvGrpSpPr>
        <p:grpSpPr>
          <a:xfrm>
            <a:off x="735500" y="11880746"/>
            <a:ext cx="2038618" cy="497244"/>
            <a:chOff x="651541" y="12124338"/>
            <a:chExt cx="2038618" cy="497244"/>
          </a:xfrm>
        </p:grpSpPr>
        <p:grpSp>
          <p:nvGrpSpPr>
            <p:cNvPr id="43" name="Graphic 28">
              <a:extLst>
                <a:ext uri="{FF2B5EF4-FFF2-40B4-BE49-F238E27FC236}">
                  <a16:creationId xmlns:a16="http://schemas.microsoft.com/office/drawing/2014/main" id="{F0CE129C-5DBE-4032-A1E4-7A468BF1109A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2EA5BC67-54FA-408B-AB90-CDAA189DCFF3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9559C3F5-3CD7-4668-AA51-E006AD7ED040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44" name="Graphic 29">
              <a:extLst>
                <a:ext uri="{FF2B5EF4-FFF2-40B4-BE49-F238E27FC236}">
                  <a16:creationId xmlns:a16="http://schemas.microsoft.com/office/drawing/2014/main" id="{F1A9DD5B-A499-48D4-A757-646103CCA3DE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6CEC955-CDC9-4DA7-A5B9-0879C82E9051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26FF90A-391C-4800-8FEA-7FB86058842F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45" name="Graphic 27">
              <a:extLst>
                <a:ext uri="{FF2B5EF4-FFF2-40B4-BE49-F238E27FC236}">
                  <a16:creationId xmlns:a16="http://schemas.microsoft.com/office/drawing/2014/main" id="{B303D4E6-3374-4213-8C79-CC572816454C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7F56829-E57A-4CB6-80BC-82A5F702C1CB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A330E04C-6491-4E77-A3C3-27CD3A142085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</p:grpSp>
      <p:sp>
        <p:nvSpPr>
          <p:cNvPr id="52" name="www.yourdomain.com">
            <a:extLst>
              <a:ext uri="{FF2B5EF4-FFF2-40B4-BE49-F238E27FC236}">
                <a16:creationId xmlns:a16="http://schemas.microsoft.com/office/drawing/2014/main" id="{9A0D59C1-CCBA-44D3-8F4B-A65BCDEE2107}"/>
              </a:ext>
            </a:extLst>
          </p:cNvPr>
          <p:cNvSpPr txBox="1"/>
          <p:nvPr/>
        </p:nvSpPr>
        <p:spPr>
          <a:xfrm>
            <a:off x="3957375" y="11907006"/>
            <a:ext cx="24751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www.yoursite.com</a:t>
            </a:r>
          </a:p>
        </p:txBody>
      </p:sp>
    </p:spTree>
    <p:extLst>
      <p:ext uri="{BB962C8B-B14F-4D97-AF65-F5344CB8AC3E}">
        <p14:creationId xmlns:p14="http://schemas.microsoft.com/office/powerpoint/2010/main" val="3521304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F5AF901-0CC5-4393-A14C-4678DC60ECCA}"/>
              </a:ext>
            </a:extLst>
          </p:cNvPr>
          <p:cNvSpPr/>
          <p:nvPr/>
        </p:nvSpPr>
        <p:spPr>
          <a:xfrm rot="3530816">
            <a:off x="-1428075" y="8665615"/>
            <a:ext cx="2625231" cy="1888021"/>
          </a:xfrm>
          <a:custGeom>
            <a:avLst/>
            <a:gdLst>
              <a:gd name="connsiteX0" fmla="*/ 0 w 2625231"/>
              <a:gd name="connsiteY0" fmla="*/ 51411 h 1888021"/>
              <a:gd name="connsiteX1" fmla="*/ 2472765 w 2625231"/>
              <a:gd name="connsiteY1" fmla="*/ 1448147 h 1888021"/>
              <a:gd name="connsiteX2" fmla="*/ 2625231 w 2625231"/>
              <a:gd name="connsiteY2" fmla="*/ 1888022 h 1888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25231" h="1888021">
                <a:moveTo>
                  <a:pt x="0" y="51411"/>
                </a:moveTo>
                <a:cubicBezTo>
                  <a:pt x="788621" y="-80025"/>
                  <a:pt x="1889185" y="-67758"/>
                  <a:pt x="2472765" y="1448147"/>
                </a:cubicBezTo>
                <a:cubicBezTo>
                  <a:pt x="2532350" y="1604118"/>
                  <a:pt x="2583172" y="1749576"/>
                  <a:pt x="2625231" y="1888022"/>
                </a:cubicBezTo>
              </a:path>
            </a:pathLst>
          </a:custGeom>
          <a:noFill/>
          <a:ln w="136210" cap="rnd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Picture">
            <a:extLst>
              <a:ext uri="{FF2B5EF4-FFF2-40B4-BE49-F238E27FC236}">
                <a16:creationId xmlns:a16="http://schemas.microsoft.com/office/drawing/2014/main" id="{4BEA75AD-7CFC-4948-9607-A5F820DB23F5}"/>
              </a:ext>
            </a:extLst>
          </p:cNvPr>
          <p:cNvSpPr/>
          <p:nvPr/>
        </p:nvSpPr>
        <p:spPr>
          <a:xfrm rot="4945404">
            <a:off x="-1243497" y="-2040402"/>
            <a:ext cx="15764178" cy="12186018"/>
          </a:xfrm>
          <a:custGeom>
            <a:avLst/>
            <a:gdLst>
              <a:gd name="connsiteX0" fmla="*/ 949850 w 15764178"/>
              <a:gd name="connsiteY0" fmla="*/ 11832818 h 12186018"/>
              <a:gd name="connsiteX1" fmla="*/ 5646526 w 15764178"/>
              <a:gd name="connsiteY1" fmla="*/ 10127645 h 12186018"/>
              <a:gd name="connsiteX2" fmla="*/ 14561447 w 15764178"/>
              <a:gd name="connsiteY2" fmla="*/ 7342937 h 12186018"/>
              <a:gd name="connsiteX3" fmla="*/ 13679943 w 15764178"/>
              <a:gd name="connsiteY3" fmla="*/ 0 h 12186018"/>
              <a:gd name="connsiteX4" fmla="*/ 0 w 15764178"/>
              <a:gd name="connsiteY4" fmla="*/ 1657856 h 12186018"/>
              <a:gd name="connsiteX5" fmla="*/ 949850 w 15764178"/>
              <a:gd name="connsiteY5" fmla="*/ 11832818 h 12186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64178" h="12186018">
                <a:moveTo>
                  <a:pt x="949850" y="11832818"/>
                </a:moveTo>
                <a:cubicBezTo>
                  <a:pt x="949850" y="11832818"/>
                  <a:pt x="4249791" y="13339960"/>
                  <a:pt x="5646526" y="10127645"/>
                </a:cubicBezTo>
                <a:cubicBezTo>
                  <a:pt x="7481384" y="5904142"/>
                  <a:pt x="11412221" y="10900493"/>
                  <a:pt x="14561447" y="7342937"/>
                </a:cubicBezTo>
                <a:cubicBezTo>
                  <a:pt x="17710672" y="3785380"/>
                  <a:pt x="13679943" y="0"/>
                  <a:pt x="13679943" y="0"/>
                </a:cubicBezTo>
                <a:lnTo>
                  <a:pt x="0" y="1657856"/>
                </a:lnTo>
                <a:lnTo>
                  <a:pt x="949850" y="11832818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 l="-41447" t="26761" r="6951" b="-2689"/>
            </a:stretch>
          </a:blip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9625F41-064F-49DE-BE62-FADCCD7DD25F}"/>
              </a:ext>
            </a:extLst>
          </p:cNvPr>
          <p:cNvSpPr/>
          <p:nvPr/>
        </p:nvSpPr>
        <p:spPr>
          <a:xfrm rot="2117310" flipH="1">
            <a:off x="-3999818" y="3817308"/>
            <a:ext cx="16074492" cy="5561309"/>
          </a:xfrm>
          <a:custGeom>
            <a:avLst/>
            <a:gdLst>
              <a:gd name="connsiteX0" fmla="*/ 0 w 11040692"/>
              <a:gd name="connsiteY0" fmla="*/ 3506277 h 3923681"/>
              <a:gd name="connsiteX1" fmla="*/ 4444317 w 11040692"/>
              <a:gd name="connsiteY1" fmla="*/ 1222782 h 3923681"/>
              <a:gd name="connsiteX2" fmla="*/ 10928533 w 11040692"/>
              <a:gd name="connsiteY2" fmla="*/ 1513695 h 3923681"/>
              <a:gd name="connsiteX3" fmla="*/ 11040692 w 11040692"/>
              <a:gd name="connsiteY3" fmla="*/ 1585548 h 392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40692" h="3923681">
                <a:moveTo>
                  <a:pt x="0" y="3506277"/>
                </a:moveTo>
                <a:cubicBezTo>
                  <a:pt x="3073869" y="4603337"/>
                  <a:pt x="3235099" y="3432672"/>
                  <a:pt x="4444317" y="1222782"/>
                </a:cubicBezTo>
                <a:cubicBezTo>
                  <a:pt x="5914657" y="-1463786"/>
                  <a:pt x="10181972" y="1045781"/>
                  <a:pt x="10928533" y="1513695"/>
                </a:cubicBezTo>
                <a:cubicBezTo>
                  <a:pt x="11000385" y="1559260"/>
                  <a:pt x="11040692" y="1585548"/>
                  <a:pt x="11040692" y="1585548"/>
                </a:cubicBezTo>
              </a:path>
            </a:pathLst>
          </a:custGeom>
          <a:noFill/>
          <a:ln w="157639" cap="flat">
            <a:gradFill>
              <a:gsLst>
                <a:gs pos="0">
                  <a:srgbClr val="689FC8"/>
                </a:gs>
                <a:gs pos="47800">
                  <a:srgbClr val="86ABAD"/>
                </a:gs>
                <a:gs pos="100000">
                  <a:srgbClr val="A6B990"/>
                </a:gs>
              </a:gsLst>
              <a:lin ang="2700000" scaled="0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2E76968-481B-4F45-8718-07DB581EA8EA}"/>
              </a:ext>
            </a:extLst>
          </p:cNvPr>
          <p:cNvSpPr/>
          <p:nvPr/>
        </p:nvSpPr>
        <p:spPr>
          <a:xfrm>
            <a:off x="8143869" y="-312181"/>
            <a:ext cx="2819757" cy="6829456"/>
          </a:xfrm>
          <a:custGeom>
            <a:avLst/>
            <a:gdLst>
              <a:gd name="connsiteX0" fmla="*/ 0 w 2819757"/>
              <a:gd name="connsiteY0" fmla="*/ 0 h 6829456"/>
              <a:gd name="connsiteX1" fmla="*/ 1135614 w 2819757"/>
              <a:gd name="connsiteY1" fmla="*/ 1586004 h 6829456"/>
              <a:gd name="connsiteX2" fmla="*/ 2216901 w 2819757"/>
              <a:gd name="connsiteY2" fmla="*/ 6633178 h 6829456"/>
              <a:gd name="connsiteX3" fmla="*/ 2819757 w 2819757"/>
              <a:gd name="connsiteY3" fmla="*/ 6829457 h 6829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757" h="6829456">
                <a:moveTo>
                  <a:pt x="0" y="0"/>
                </a:moveTo>
                <a:cubicBezTo>
                  <a:pt x="525747" y="418845"/>
                  <a:pt x="965622" y="981395"/>
                  <a:pt x="1135614" y="1586004"/>
                </a:cubicBezTo>
                <a:cubicBezTo>
                  <a:pt x="1682391" y="3522507"/>
                  <a:pt x="-841196" y="5790230"/>
                  <a:pt x="2216901" y="6633178"/>
                </a:cubicBezTo>
                <a:cubicBezTo>
                  <a:pt x="2432457" y="6692763"/>
                  <a:pt x="2633994" y="6759357"/>
                  <a:pt x="2819757" y="6829457"/>
                </a:cubicBezTo>
              </a:path>
            </a:pathLst>
          </a:custGeom>
          <a:noFill/>
          <a:ln w="122608" cap="rnd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2F0E8B0-F301-475C-8B45-094B626BCFD0}"/>
              </a:ext>
            </a:extLst>
          </p:cNvPr>
          <p:cNvSpPr/>
          <p:nvPr/>
        </p:nvSpPr>
        <p:spPr>
          <a:xfrm>
            <a:off x="5653580" y="-312181"/>
            <a:ext cx="5311799" cy="2336070"/>
          </a:xfrm>
          <a:custGeom>
            <a:avLst/>
            <a:gdLst>
              <a:gd name="connsiteX0" fmla="*/ 0 w 5311799"/>
              <a:gd name="connsiteY0" fmla="*/ 0 h 2336070"/>
              <a:gd name="connsiteX1" fmla="*/ 2532349 w 5311799"/>
              <a:gd name="connsiteY1" fmla="*/ 914800 h 2336070"/>
              <a:gd name="connsiteX2" fmla="*/ 5311800 w 5311799"/>
              <a:gd name="connsiteY2" fmla="*/ 2336070 h 2336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1799" h="2336070">
                <a:moveTo>
                  <a:pt x="0" y="0"/>
                </a:moveTo>
                <a:cubicBezTo>
                  <a:pt x="634401" y="362766"/>
                  <a:pt x="1459825" y="688729"/>
                  <a:pt x="2532349" y="914800"/>
                </a:cubicBezTo>
                <a:cubicBezTo>
                  <a:pt x="4002689" y="1224991"/>
                  <a:pt x="4842133" y="1763006"/>
                  <a:pt x="5311800" y="2336070"/>
                </a:cubicBezTo>
              </a:path>
            </a:pathLst>
          </a:custGeom>
          <a:noFill/>
          <a:ln w="122608" cap="rnd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223DA73-868E-4BA5-A9A2-7C320292A953}"/>
              </a:ext>
            </a:extLst>
          </p:cNvPr>
          <p:cNvSpPr/>
          <p:nvPr/>
        </p:nvSpPr>
        <p:spPr>
          <a:xfrm rot="802814" flipH="1">
            <a:off x="8367626" y="7836970"/>
            <a:ext cx="2490745" cy="3942519"/>
          </a:xfrm>
          <a:custGeom>
            <a:avLst/>
            <a:gdLst>
              <a:gd name="connsiteX0" fmla="*/ 2448230 w 2490745"/>
              <a:gd name="connsiteY0" fmla="*/ 2063521 h 3942519"/>
              <a:gd name="connsiteX1" fmla="*/ 375033 w 2490745"/>
              <a:gd name="connsiteY1" fmla="*/ 3915903 h 3942519"/>
              <a:gd name="connsiteX2" fmla="*/ 0 w 2490745"/>
              <a:gd name="connsiteY2" fmla="*/ 3926419 h 3942519"/>
              <a:gd name="connsiteX3" fmla="*/ 0 w 2490745"/>
              <a:gd name="connsiteY3" fmla="*/ 130523 h 3942519"/>
              <a:gd name="connsiteX4" fmla="*/ 1897948 w 2490745"/>
              <a:gd name="connsiteY4" fmla="*/ 363605 h 3942519"/>
              <a:gd name="connsiteX5" fmla="*/ 2448230 w 2490745"/>
              <a:gd name="connsiteY5" fmla="*/ 2063521 h 3942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90745" h="3942519">
                <a:moveTo>
                  <a:pt x="2448230" y="2063521"/>
                </a:moveTo>
                <a:cubicBezTo>
                  <a:pt x="2446478" y="2957291"/>
                  <a:pt x="1486112" y="3642515"/>
                  <a:pt x="375033" y="3915903"/>
                </a:cubicBezTo>
                <a:cubicBezTo>
                  <a:pt x="243596" y="3947449"/>
                  <a:pt x="117417" y="3950953"/>
                  <a:pt x="0" y="3926419"/>
                </a:cubicBezTo>
                <a:lnTo>
                  <a:pt x="0" y="130523"/>
                </a:lnTo>
                <a:cubicBezTo>
                  <a:pt x="615124" y="-155133"/>
                  <a:pt x="1344161" y="76196"/>
                  <a:pt x="1897948" y="363605"/>
                </a:cubicBezTo>
                <a:cubicBezTo>
                  <a:pt x="2718114" y="794717"/>
                  <a:pt x="2448230" y="2063521"/>
                  <a:pt x="2448230" y="2063521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40858C4-61C9-4806-BA39-86ACCAB25B78}"/>
              </a:ext>
            </a:extLst>
          </p:cNvPr>
          <p:cNvSpPr/>
          <p:nvPr/>
        </p:nvSpPr>
        <p:spPr>
          <a:xfrm rot="11448916">
            <a:off x="8464726" y="7926295"/>
            <a:ext cx="2355423" cy="3567404"/>
          </a:xfrm>
          <a:custGeom>
            <a:avLst/>
            <a:gdLst>
              <a:gd name="connsiteX0" fmla="*/ 2315041 w 2355423"/>
              <a:gd name="connsiteY0" fmla="*/ 1867429 h 3567404"/>
              <a:gd name="connsiteX1" fmla="*/ 355756 w 2355423"/>
              <a:gd name="connsiteY1" fmla="*/ 3542809 h 3567404"/>
              <a:gd name="connsiteX2" fmla="*/ 0 w 2355423"/>
              <a:gd name="connsiteY2" fmla="*/ 3553325 h 3567404"/>
              <a:gd name="connsiteX3" fmla="*/ 0 w 2355423"/>
              <a:gd name="connsiteY3" fmla="*/ 118443 h 3567404"/>
              <a:gd name="connsiteX4" fmla="*/ 1794551 w 2355423"/>
              <a:gd name="connsiteY4" fmla="*/ 330494 h 3567404"/>
              <a:gd name="connsiteX5" fmla="*/ 2315041 w 2355423"/>
              <a:gd name="connsiteY5" fmla="*/ 1867429 h 3567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55423" h="3567404">
                <a:moveTo>
                  <a:pt x="2315041" y="1867429"/>
                </a:moveTo>
                <a:cubicBezTo>
                  <a:pt x="2313288" y="2675326"/>
                  <a:pt x="1405498" y="3295709"/>
                  <a:pt x="355756" y="3542809"/>
                </a:cubicBezTo>
                <a:cubicBezTo>
                  <a:pt x="231329" y="3572602"/>
                  <a:pt x="112159" y="3574355"/>
                  <a:pt x="0" y="3553325"/>
                </a:cubicBezTo>
                <a:lnTo>
                  <a:pt x="0" y="118443"/>
                </a:lnTo>
                <a:cubicBezTo>
                  <a:pt x="581827" y="-140926"/>
                  <a:pt x="1270556" y="69373"/>
                  <a:pt x="1794551" y="330494"/>
                </a:cubicBezTo>
                <a:cubicBezTo>
                  <a:pt x="2570904" y="719547"/>
                  <a:pt x="2315041" y="1867429"/>
                  <a:pt x="2315041" y="1867429"/>
                </a:cubicBezTo>
                <a:close/>
              </a:path>
            </a:pathLst>
          </a:custGeom>
          <a:gradFill>
            <a:gsLst>
              <a:gs pos="0">
                <a:srgbClr val="92D050"/>
              </a:gs>
              <a:gs pos="46000">
                <a:srgbClr val="87C47E"/>
              </a:gs>
              <a:gs pos="100000">
                <a:srgbClr val="79B5B5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8F5B4BC-40B4-4644-A4C4-ADC575AB1D23}"/>
              </a:ext>
            </a:extLst>
          </p:cNvPr>
          <p:cNvSpPr/>
          <p:nvPr/>
        </p:nvSpPr>
        <p:spPr>
          <a:xfrm rot="2539685">
            <a:off x="-1287049" y="11038322"/>
            <a:ext cx="4973569" cy="1289366"/>
          </a:xfrm>
          <a:custGeom>
            <a:avLst/>
            <a:gdLst>
              <a:gd name="connsiteX0" fmla="*/ 0 w 4973569"/>
              <a:gd name="connsiteY0" fmla="*/ 1289366 h 1289366"/>
              <a:gd name="connsiteX1" fmla="*/ 1892690 w 4973569"/>
              <a:gd name="connsiteY1" fmla="*/ 34583 h 1289366"/>
              <a:gd name="connsiteX2" fmla="*/ 3342000 w 4973569"/>
              <a:gd name="connsiteY2" fmla="*/ 157257 h 1289366"/>
              <a:gd name="connsiteX3" fmla="*/ 4973570 w 4973569"/>
              <a:gd name="connsiteY3" fmla="*/ 1289366 h 1289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3569" h="1289366">
                <a:moveTo>
                  <a:pt x="0" y="1289366"/>
                </a:moveTo>
                <a:cubicBezTo>
                  <a:pt x="273389" y="739084"/>
                  <a:pt x="979643" y="134474"/>
                  <a:pt x="1892690" y="34583"/>
                </a:cubicBezTo>
                <a:cubicBezTo>
                  <a:pt x="2271228" y="-7477"/>
                  <a:pt x="2816253" y="-49537"/>
                  <a:pt x="3342000" y="157257"/>
                </a:cubicBezTo>
                <a:cubicBezTo>
                  <a:pt x="4079799" y="444665"/>
                  <a:pt x="4425040" y="861758"/>
                  <a:pt x="4973570" y="1289366"/>
                </a:cubicBezTo>
              </a:path>
            </a:pathLst>
          </a:custGeom>
          <a:noFill/>
          <a:ln w="136210" cap="rnd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57178AD-C6E2-4101-A20D-58A5DBFD6469}"/>
              </a:ext>
            </a:extLst>
          </p:cNvPr>
          <p:cNvSpPr/>
          <p:nvPr/>
        </p:nvSpPr>
        <p:spPr>
          <a:xfrm>
            <a:off x="1522303" y="2713458"/>
            <a:ext cx="212119" cy="265051"/>
          </a:xfrm>
          <a:custGeom>
            <a:avLst/>
            <a:gdLst>
              <a:gd name="connsiteX0" fmla="*/ 175193 w 212119"/>
              <a:gd name="connsiteY0" fmla="*/ 240994 h 265051"/>
              <a:gd name="connsiteX1" fmla="*/ 33241 w 212119"/>
              <a:gd name="connsiteY1" fmla="*/ 221717 h 265051"/>
              <a:gd name="connsiteX2" fmla="*/ 31489 w 212119"/>
              <a:gd name="connsiteY2" fmla="*/ 35952 h 265051"/>
              <a:gd name="connsiteX3" fmla="*/ 185708 w 212119"/>
              <a:gd name="connsiteY3" fmla="*/ 30695 h 265051"/>
              <a:gd name="connsiteX4" fmla="*/ 175193 w 212119"/>
              <a:gd name="connsiteY4" fmla="*/ 240994 h 265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119" h="265051">
                <a:moveTo>
                  <a:pt x="175193" y="240994"/>
                </a:moveTo>
                <a:cubicBezTo>
                  <a:pt x="127876" y="279549"/>
                  <a:pt x="71796" y="270786"/>
                  <a:pt x="33241" y="221717"/>
                </a:cubicBezTo>
                <a:cubicBezTo>
                  <a:pt x="-5313" y="174399"/>
                  <a:pt x="-15829" y="74507"/>
                  <a:pt x="31489" y="35952"/>
                </a:cubicBezTo>
                <a:cubicBezTo>
                  <a:pt x="78806" y="-2602"/>
                  <a:pt x="147153" y="-18375"/>
                  <a:pt x="185708" y="30695"/>
                </a:cubicBezTo>
                <a:cubicBezTo>
                  <a:pt x="222511" y="78012"/>
                  <a:pt x="222511" y="204192"/>
                  <a:pt x="175193" y="240994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381FADED-22DE-4052-A13B-921507886357}"/>
              </a:ext>
            </a:extLst>
          </p:cNvPr>
          <p:cNvSpPr/>
          <p:nvPr/>
        </p:nvSpPr>
        <p:spPr>
          <a:xfrm>
            <a:off x="3382847" y="12228431"/>
            <a:ext cx="553167" cy="669812"/>
          </a:xfrm>
          <a:custGeom>
            <a:avLst/>
            <a:gdLst>
              <a:gd name="connsiteX0" fmla="*/ 321491 w 553167"/>
              <a:gd name="connsiteY0" fmla="*/ 669582 h 669812"/>
              <a:gd name="connsiteX1" fmla="*/ 786 w 553167"/>
              <a:gd name="connsiteY1" fmla="*/ 385679 h 669812"/>
              <a:gd name="connsiteX2" fmla="*/ 170777 w 553167"/>
              <a:gd name="connsiteY2" fmla="*/ 131 h 669812"/>
              <a:gd name="connsiteX3" fmla="*/ 552820 w 553167"/>
              <a:gd name="connsiteY3" fmla="*/ 408461 h 669812"/>
              <a:gd name="connsiteX4" fmla="*/ 321491 w 553167"/>
              <a:gd name="connsiteY4" fmla="*/ 669582 h 66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3167" h="669812">
                <a:moveTo>
                  <a:pt x="321491" y="669582"/>
                </a:moveTo>
                <a:cubicBezTo>
                  <a:pt x="183045" y="676592"/>
                  <a:pt x="9548" y="522373"/>
                  <a:pt x="786" y="385679"/>
                </a:cubicBezTo>
                <a:cubicBezTo>
                  <a:pt x="-6224" y="247232"/>
                  <a:pt x="32330" y="7140"/>
                  <a:pt x="170777" y="131"/>
                </a:cubicBezTo>
                <a:cubicBezTo>
                  <a:pt x="309224" y="-6879"/>
                  <a:pt x="544058" y="270014"/>
                  <a:pt x="552820" y="408461"/>
                </a:cubicBezTo>
                <a:cubicBezTo>
                  <a:pt x="559830" y="546908"/>
                  <a:pt x="459938" y="662572"/>
                  <a:pt x="321491" y="669582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70B79F06-4503-4727-9A2C-BB1D0ADA12D5}"/>
              </a:ext>
            </a:extLst>
          </p:cNvPr>
          <p:cNvSpPr/>
          <p:nvPr/>
        </p:nvSpPr>
        <p:spPr>
          <a:xfrm>
            <a:off x="4127087" y="8993982"/>
            <a:ext cx="545920" cy="654210"/>
          </a:xfrm>
          <a:custGeom>
            <a:avLst/>
            <a:gdLst>
              <a:gd name="connsiteX0" fmla="*/ 72707 w 545920"/>
              <a:gd name="connsiteY0" fmla="*/ 644785 h 654210"/>
              <a:gd name="connsiteX1" fmla="*/ 109509 w 545920"/>
              <a:gd name="connsiteY1" fmla="*/ 353872 h 654210"/>
              <a:gd name="connsiteX2" fmla="*/ 258471 w 545920"/>
              <a:gd name="connsiteY2" fmla="*/ 24403 h 654210"/>
              <a:gd name="connsiteX3" fmla="*/ 544127 w 545920"/>
              <a:gd name="connsiteY3" fmla="*/ 301298 h 654210"/>
              <a:gd name="connsiteX4" fmla="*/ 72707 w 545920"/>
              <a:gd name="connsiteY4" fmla="*/ 644785 h 65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5920" h="654210">
                <a:moveTo>
                  <a:pt x="72707" y="644785"/>
                </a:moveTo>
                <a:cubicBezTo>
                  <a:pt x="-81512" y="602725"/>
                  <a:pt x="48172" y="422219"/>
                  <a:pt x="109509" y="353872"/>
                </a:cubicBezTo>
                <a:cubicBezTo>
                  <a:pt x="197134" y="255732"/>
                  <a:pt x="188371" y="89246"/>
                  <a:pt x="258471" y="24403"/>
                </a:cubicBezTo>
                <a:cubicBezTo>
                  <a:pt x="367126" y="-75488"/>
                  <a:pt x="566910" y="154088"/>
                  <a:pt x="544127" y="301298"/>
                </a:cubicBezTo>
                <a:cubicBezTo>
                  <a:pt x="512582" y="509843"/>
                  <a:pt x="268986" y="699112"/>
                  <a:pt x="72707" y="644785"/>
                </a:cubicBezTo>
                <a:close/>
              </a:path>
            </a:pathLst>
          </a:custGeom>
          <a:gradFill>
            <a:gsLst>
              <a:gs pos="0">
                <a:srgbClr val="689FC8"/>
              </a:gs>
              <a:gs pos="47800">
                <a:srgbClr val="86ABAD"/>
              </a:gs>
              <a:gs pos="100000">
                <a:srgbClr val="A6B990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ABA3FFE-0FAE-4F5F-8505-D02817B5CDC2}"/>
              </a:ext>
            </a:extLst>
          </p:cNvPr>
          <p:cNvSpPr/>
          <p:nvPr/>
        </p:nvSpPr>
        <p:spPr>
          <a:xfrm>
            <a:off x="-630284" y="-272706"/>
            <a:ext cx="5802523" cy="2769006"/>
          </a:xfrm>
          <a:custGeom>
            <a:avLst/>
            <a:gdLst>
              <a:gd name="connsiteX0" fmla="*/ 4687913 w 5802523"/>
              <a:gd name="connsiteY0" fmla="*/ 1491370 h 2769006"/>
              <a:gd name="connsiteX1" fmla="*/ 2830273 w 5802523"/>
              <a:gd name="connsiteY1" fmla="*/ 2471012 h 2769006"/>
              <a:gd name="connsiteX2" fmla="*/ 0 w 5802523"/>
              <a:gd name="connsiteY2" fmla="*/ 2768936 h 2769006"/>
              <a:gd name="connsiteX3" fmla="*/ 0 w 5802523"/>
              <a:gd name="connsiteY3" fmla="*/ 0 h 2769006"/>
              <a:gd name="connsiteX4" fmla="*/ 5776210 w 5802523"/>
              <a:gd name="connsiteY4" fmla="*/ 0 h 2769006"/>
              <a:gd name="connsiteX5" fmla="*/ 4687913 w 5802523"/>
              <a:gd name="connsiteY5" fmla="*/ 1491370 h 2769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02523" h="2769006">
                <a:moveTo>
                  <a:pt x="4687913" y="1491370"/>
                </a:moveTo>
                <a:cubicBezTo>
                  <a:pt x="3927332" y="1549202"/>
                  <a:pt x="3936095" y="2944185"/>
                  <a:pt x="2830273" y="2471012"/>
                </a:cubicBezTo>
                <a:cubicBezTo>
                  <a:pt x="848206" y="1621054"/>
                  <a:pt x="849958" y="2779450"/>
                  <a:pt x="0" y="2768936"/>
                </a:cubicBezTo>
                <a:lnTo>
                  <a:pt x="0" y="0"/>
                </a:lnTo>
                <a:lnTo>
                  <a:pt x="5776210" y="0"/>
                </a:lnTo>
                <a:cubicBezTo>
                  <a:pt x="5904142" y="385548"/>
                  <a:pt x="5569416" y="1424775"/>
                  <a:pt x="4687913" y="1491370"/>
                </a:cubicBezTo>
                <a:close/>
              </a:path>
            </a:pathLst>
          </a:custGeom>
          <a:gradFill>
            <a:gsLst>
              <a:gs pos="50400">
                <a:srgbClr val="7DB78C"/>
              </a:gs>
              <a:gs pos="0">
                <a:srgbClr val="92D050"/>
              </a:gs>
              <a:gs pos="100000">
                <a:srgbClr val="689FC8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7770B71D-3397-4C9B-AE39-2C5314913233}"/>
              </a:ext>
            </a:extLst>
          </p:cNvPr>
          <p:cNvSpPr/>
          <p:nvPr/>
        </p:nvSpPr>
        <p:spPr>
          <a:xfrm>
            <a:off x="-630284" y="0"/>
            <a:ext cx="5332582" cy="2075649"/>
          </a:xfrm>
          <a:custGeom>
            <a:avLst/>
            <a:gdLst>
              <a:gd name="connsiteX0" fmla="*/ 4319890 w 5332582"/>
              <a:gd name="connsiteY0" fmla="*/ 1118089 h 2075649"/>
              <a:gd name="connsiteX1" fmla="*/ 2632241 w 5332582"/>
              <a:gd name="connsiteY1" fmla="*/ 1852383 h 2075649"/>
              <a:gd name="connsiteX2" fmla="*/ 0 w 5332582"/>
              <a:gd name="connsiteY2" fmla="*/ 2073196 h 2075649"/>
              <a:gd name="connsiteX3" fmla="*/ 0 w 5332582"/>
              <a:gd name="connsiteY3" fmla="*/ 0 h 2075649"/>
              <a:gd name="connsiteX4" fmla="*/ 5308295 w 5332582"/>
              <a:gd name="connsiteY4" fmla="*/ 0 h 2075649"/>
              <a:gd name="connsiteX5" fmla="*/ 4319890 w 5332582"/>
              <a:gd name="connsiteY5" fmla="*/ 1118089 h 207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32582" h="2075649">
                <a:moveTo>
                  <a:pt x="4319890" y="1118089"/>
                </a:moveTo>
                <a:cubicBezTo>
                  <a:pt x="3629409" y="1161901"/>
                  <a:pt x="3636419" y="2206386"/>
                  <a:pt x="2632241" y="1852383"/>
                </a:cubicBezTo>
                <a:cubicBezTo>
                  <a:pt x="785116" y="1198704"/>
                  <a:pt x="834186" y="2129276"/>
                  <a:pt x="0" y="2073196"/>
                </a:cubicBezTo>
                <a:lnTo>
                  <a:pt x="0" y="0"/>
                </a:lnTo>
                <a:lnTo>
                  <a:pt x="5308295" y="0"/>
                </a:lnTo>
                <a:cubicBezTo>
                  <a:pt x="5425712" y="290913"/>
                  <a:pt x="5120779" y="1069019"/>
                  <a:pt x="4319890" y="1118089"/>
                </a:cubicBezTo>
                <a:close/>
              </a:path>
            </a:pathLst>
          </a:custGeom>
          <a:solidFill>
            <a:srgbClr val="1A181C"/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0" name="Graphic 3">
            <a:extLst>
              <a:ext uri="{FF2B5EF4-FFF2-40B4-BE49-F238E27FC236}">
                <a16:creationId xmlns:a16="http://schemas.microsoft.com/office/drawing/2014/main" id="{054800C6-AC07-45FD-A175-09A60ECC77EE}"/>
              </a:ext>
            </a:extLst>
          </p:cNvPr>
          <p:cNvGrpSpPr/>
          <p:nvPr/>
        </p:nvGrpSpPr>
        <p:grpSpPr>
          <a:xfrm>
            <a:off x="8497742" y="9135588"/>
            <a:ext cx="2419431" cy="1345281"/>
            <a:chOff x="-129990" y="9503142"/>
            <a:chExt cx="2419431" cy="1345281"/>
          </a:xfrm>
          <a:solidFill>
            <a:srgbClr val="FFFFFF"/>
          </a:solidFill>
        </p:grpSpPr>
        <p:sp>
          <p:nvSpPr>
            <p:cNvPr id="21" name="50%">
              <a:extLst>
                <a:ext uri="{FF2B5EF4-FFF2-40B4-BE49-F238E27FC236}">
                  <a16:creationId xmlns:a16="http://schemas.microsoft.com/office/drawing/2014/main" id="{47916BEE-8CEF-4612-8462-58971BA75077}"/>
                </a:ext>
              </a:extLst>
            </p:cNvPr>
            <p:cNvSpPr txBox="1"/>
            <p:nvPr/>
          </p:nvSpPr>
          <p:spPr>
            <a:xfrm>
              <a:off x="-129990" y="9503142"/>
              <a:ext cx="1973073" cy="119550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l"/>
              <a:r>
                <a:rPr lang="en-US" sz="6384" spc="0" baseline="0" dirty="0">
                  <a:solidFill>
                    <a:srgbClr val="FFFFFF"/>
                  </a:solidFill>
                  <a:latin typeface="Montserrat-ExtraBold"/>
                  <a:sym typeface="Montserrat-ExtraBold"/>
                  <a:rtl val="0"/>
                </a:rPr>
                <a:t>50%</a:t>
              </a:r>
            </a:p>
          </p:txBody>
        </p:sp>
        <p:sp>
          <p:nvSpPr>
            <p:cNvPr id="22" name="OFF">
              <a:extLst>
                <a:ext uri="{FF2B5EF4-FFF2-40B4-BE49-F238E27FC236}">
                  <a16:creationId xmlns:a16="http://schemas.microsoft.com/office/drawing/2014/main" id="{C9A264B5-B052-4350-AD3E-03EBB6811FBF}"/>
                </a:ext>
              </a:extLst>
            </p:cNvPr>
            <p:cNvSpPr txBox="1"/>
            <p:nvPr/>
          </p:nvSpPr>
          <p:spPr>
            <a:xfrm>
              <a:off x="227744" y="10301336"/>
              <a:ext cx="2061697" cy="54708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l"/>
              <a:r>
                <a:rPr lang="en-US" sz="2637" spc="0" baseline="0" dirty="0">
                  <a:solidFill>
                    <a:srgbClr val="FFFFFF"/>
                  </a:solidFill>
                  <a:latin typeface="Montserrat-ExtraBold"/>
                  <a:sym typeface="Montserrat-ExtraBold"/>
                  <a:rtl val="0"/>
                </a:rPr>
                <a:t>OFF</a:t>
              </a:r>
            </a:p>
          </p:txBody>
        </p:sp>
      </p:grpSp>
      <p:sp>
        <p:nvSpPr>
          <p:cNvPr id="24" name="SWIPE &gt;&gt;">
            <a:extLst>
              <a:ext uri="{FF2B5EF4-FFF2-40B4-BE49-F238E27FC236}">
                <a16:creationId xmlns:a16="http://schemas.microsoft.com/office/drawing/2014/main" id="{E81D9451-B85E-42CC-AA83-506BF3B5C3B9}"/>
              </a:ext>
            </a:extLst>
          </p:cNvPr>
          <p:cNvSpPr/>
          <p:nvPr/>
        </p:nvSpPr>
        <p:spPr>
          <a:xfrm>
            <a:off x="7953847" y="11977582"/>
            <a:ext cx="1864613" cy="3970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28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SWIPE &gt;&gt;</a:t>
            </a:r>
            <a:endParaRPr lang="en-US" sz="24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5F6ECEC-379A-4DDC-B23A-3DACB64C17CF}"/>
              </a:ext>
            </a:extLst>
          </p:cNvPr>
          <p:cNvGrpSpPr/>
          <p:nvPr/>
        </p:nvGrpSpPr>
        <p:grpSpPr>
          <a:xfrm>
            <a:off x="735500" y="11880746"/>
            <a:ext cx="2038618" cy="497244"/>
            <a:chOff x="651541" y="12124338"/>
            <a:chExt cx="2038618" cy="497244"/>
          </a:xfrm>
        </p:grpSpPr>
        <p:grpSp>
          <p:nvGrpSpPr>
            <p:cNvPr id="26" name="Graphic 28">
              <a:extLst>
                <a:ext uri="{FF2B5EF4-FFF2-40B4-BE49-F238E27FC236}">
                  <a16:creationId xmlns:a16="http://schemas.microsoft.com/office/drawing/2014/main" id="{4659DF2B-A149-4ED0-92AA-835BFDA53E0C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E57BD383-0851-4DD7-9855-9CB567F58712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A359E97C-9D6F-489C-B57D-C6AD4EE9B9AC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7" name="Graphic 29">
              <a:extLst>
                <a:ext uri="{FF2B5EF4-FFF2-40B4-BE49-F238E27FC236}">
                  <a16:creationId xmlns:a16="http://schemas.microsoft.com/office/drawing/2014/main" id="{708EC237-0110-45BE-95D1-7232983C2FAB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41F06684-931E-40A1-B343-6726FC59685A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F2718F6F-190E-4C72-B0CC-D9CFFD5130D4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8" name="Graphic 27">
              <a:extLst>
                <a:ext uri="{FF2B5EF4-FFF2-40B4-BE49-F238E27FC236}">
                  <a16:creationId xmlns:a16="http://schemas.microsoft.com/office/drawing/2014/main" id="{8B716967-8C60-4465-8CC1-F6DFF9A74296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49556442-DABF-4566-BEDA-505F9D40B7E6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AA026F6A-E909-428B-86C7-762DB238D637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</p:grpSp>
      <p:sp>
        <p:nvSpPr>
          <p:cNvPr id="35" name="www.yourdomain.com">
            <a:extLst>
              <a:ext uri="{FF2B5EF4-FFF2-40B4-BE49-F238E27FC236}">
                <a16:creationId xmlns:a16="http://schemas.microsoft.com/office/drawing/2014/main" id="{05BF1E39-C063-45FD-B885-93595C2BD9F6}"/>
              </a:ext>
            </a:extLst>
          </p:cNvPr>
          <p:cNvSpPr txBox="1"/>
          <p:nvPr/>
        </p:nvSpPr>
        <p:spPr>
          <a:xfrm>
            <a:off x="3957375" y="11907006"/>
            <a:ext cx="24751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www.yoursite.com</a:t>
            </a:r>
          </a:p>
        </p:txBody>
      </p:sp>
      <p:pic>
        <p:nvPicPr>
          <p:cNvPr id="36" name="YOUR LOGO">
            <a:extLst>
              <a:ext uri="{FF2B5EF4-FFF2-40B4-BE49-F238E27FC236}">
                <a16:creationId xmlns:a16="http://schemas.microsoft.com/office/drawing/2014/main" id="{779947BC-9EFF-41DF-B8D7-39044D3CD8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5220" y="688072"/>
            <a:ext cx="2346959" cy="274320"/>
          </a:xfrm>
          <a:prstGeom prst="rect">
            <a:avLst/>
          </a:prstGeom>
        </p:spPr>
      </p:pic>
      <p:sp>
        <p:nvSpPr>
          <p:cNvPr id="37" name="Clean">
            <a:extLst>
              <a:ext uri="{FF2B5EF4-FFF2-40B4-BE49-F238E27FC236}">
                <a16:creationId xmlns:a16="http://schemas.microsoft.com/office/drawing/2014/main" id="{58689784-90F3-4E22-86D8-49168DC326C7}"/>
              </a:ext>
            </a:extLst>
          </p:cNvPr>
          <p:cNvSpPr txBox="1"/>
          <p:nvPr/>
        </p:nvSpPr>
        <p:spPr>
          <a:xfrm>
            <a:off x="563940" y="3554953"/>
            <a:ext cx="34734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n w="25400">
                  <a:noFill/>
                </a:ln>
                <a:solidFill>
                  <a:schemeClr val="bg1"/>
                </a:solidFill>
                <a:latin typeface="Montserrat" panose="00000500000000000000" pitchFamily="50" charset="0"/>
              </a:rPr>
              <a:t>Clean</a:t>
            </a:r>
          </a:p>
        </p:txBody>
      </p:sp>
      <p:sp>
        <p:nvSpPr>
          <p:cNvPr id="38" name="Design">
            <a:extLst>
              <a:ext uri="{FF2B5EF4-FFF2-40B4-BE49-F238E27FC236}">
                <a16:creationId xmlns:a16="http://schemas.microsoft.com/office/drawing/2014/main" id="{254DFBB4-4754-4F88-A372-0940805D570A}"/>
              </a:ext>
            </a:extLst>
          </p:cNvPr>
          <p:cNvSpPr txBox="1"/>
          <p:nvPr/>
        </p:nvSpPr>
        <p:spPr>
          <a:xfrm>
            <a:off x="563940" y="4223549"/>
            <a:ext cx="31967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spc="-300" dirty="0">
                <a:solidFill>
                  <a:srgbClr val="79B5B5"/>
                </a:solidFill>
                <a:latin typeface="Modern Love" panose="04090805081005020601" pitchFamily="82" charset="0"/>
              </a:rPr>
              <a:t>Design </a:t>
            </a:r>
          </a:p>
        </p:txBody>
      </p:sp>
      <p:sp>
        <p:nvSpPr>
          <p:cNvPr id="39" name="Lorem ipsum dolor sit amet, consectetur adipiscing elit. Ut posuere, est et ornare dapibus, risus odio iaculis leo, sit amet euismod arcu ipsum at leo.">
            <a:extLst>
              <a:ext uri="{FF2B5EF4-FFF2-40B4-BE49-F238E27FC236}">
                <a16:creationId xmlns:a16="http://schemas.microsoft.com/office/drawing/2014/main" id="{E6027F66-E8EF-44C0-A5B6-314C4FD1270D}"/>
              </a:ext>
            </a:extLst>
          </p:cNvPr>
          <p:cNvSpPr/>
          <p:nvPr/>
        </p:nvSpPr>
        <p:spPr>
          <a:xfrm>
            <a:off x="644562" y="5429312"/>
            <a:ext cx="282253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ornare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dapibus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. 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8B222DF-468A-46EC-8726-709B84CE5C5B}"/>
              </a:ext>
            </a:extLst>
          </p:cNvPr>
          <p:cNvGrpSpPr/>
          <p:nvPr/>
        </p:nvGrpSpPr>
        <p:grpSpPr>
          <a:xfrm>
            <a:off x="680259" y="8831589"/>
            <a:ext cx="2646344" cy="629305"/>
            <a:chOff x="3786131" y="10956856"/>
            <a:chExt cx="2646344" cy="629305"/>
          </a:xfrm>
          <a:effectLst/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946F45AD-E03D-49A6-B412-5E1FF925DAAA}"/>
                </a:ext>
              </a:extLst>
            </p:cNvPr>
            <p:cNvSpPr/>
            <p:nvPr/>
          </p:nvSpPr>
          <p:spPr>
            <a:xfrm>
              <a:off x="3786131" y="10956856"/>
              <a:ext cx="2646344" cy="6293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89FC8"/>
                </a:gs>
                <a:gs pos="47800">
                  <a:srgbClr val="86ABAD"/>
                </a:gs>
                <a:gs pos="100000">
                  <a:srgbClr val="A6B990"/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BUY NOW">
              <a:extLst>
                <a:ext uri="{FF2B5EF4-FFF2-40B4-BE49-F238E27FC236}">
                  <a16:creationId xmlns:a16="http://schemas.microsoft.com/office/drawing/2014/main" id="{BD9BE3D4-45C0-4910-B0E2-67EAB3626057}"/>
                </a:ext>
              </a:extLst>
            </p:cNvPr>
            <p:cNvSpPr txBox="1"/>
            <p:nvPr/>
          </p:nvSpPr>
          <p:spPr>
            <a:xfrm>
              <a:off x="4351341" y="11044956"/>
              <a:ext cx="16417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Buy Now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2003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">
            <a:extLst>
              <a:ext uri="{FF2B5EF4-FFF2-40B4-BE49-F238E27FC236}">
                <a16:creationId xmlns:a16="http://schemas.microsoft.com/office/drawing/2014/main" id="{0C13E119-32EB-4698-B743-92E444CE1FD9}"/>
              </a:ext>
            </a:extLst>
          </p:cNvPr>
          <p:cNvSpPr/>
          <p:nvPr/>
        </p:nvSpPr>
        <p:spPr>
          <a:xfrm rot="3245837" flipV="1">
            <a:off x="-5630645" y="658543"/>
            <a:ext cx="15764178" cy="13581438"/>
          </a:xfrm>
          <a:custGeom>
            <a:avLst/>
            <a:gdLst>
              <a:gd name="connsiteX0" fmla="*/ 949850 w 15764178"/>
              <a:gd name="connsiteY0" fmla="*/ 11832818 h 12186018"/>
              <a:gd name="connsiteX1" fmla="*/ 5646526 w 15764178"/>
              <a:gd name="connsiteY1" fmla="*/ 10127645 h 12186018"/>
              <a:gd name="connsiteX2" fmla="*/ 14561447 w 15764178"/>
              <a:gd name="connsiteY2" fmla="*/ 7342937 h 12186018"/>
              <a:gd name="connsiteX3" fmla="*/ 13679943 w 15764178"/>
              <a:gd name="connsiteY3" fmla="*/ 0 h 12186018"/>
              <a:gd name="connsiteX4" fmla="*/ 0 w 15764178"/>
              <a:gd name="connsiteY4" fmla="*/ 1657856 h 12186018"/>
              <a:gd name="connsiteX5" fmla="*/ 949850 w 15764178"/>
              <a:gd name="connsiteY5" fmla="*/ 11832818 h 12186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64178" h="12186018">
                <a:moveTo>
                  <a:pt x="949850" y="11832818"/>
                </a:moveTo>
                <a:cubicBezTo>
                  <a:pt x="949850" y="11832818"/>
                  <a:pt x="4249791" y="13339960"/>
                  <a:pt x="5646526" y="10127645"/>
                </a:cubicBezTo>
                <a:cubicBezTo>
                  <a:pt x="7481384" y="5904142"/>
                  <a:pt x="11412221" y="10900493"/>
                  <a:pt x="14561447" y="7342937"/>
                </a:cubicBezTo>
                <a:cubicBezTo>
                  <a:pt x="17710672" y="3785380"/>
                  <a:pt x="13679943" y="0"/>
                  <a:pt x="13679943" y="0"/>
                </a:cubicBezTo>
                <a:lnTo>
                  <a:pt x="0" y="1657856"/>
                </a:lnTo>
                <a:lnTo>
                  <a:pt x="949850" y="11832818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 l="36354" t="10555" r="-1010" b="15337"/>
            </a:stretch>
          </a:blip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034EB43-D012-4E76-BD1A-295212113430}"/>
              </a:ext>
            </a:extLst>
          </p:cNvPr>
          <p:cNvSpPr/>
          <p:nvPr/>
        </p:nvSpPr>
        <p:spPr>
          <a:xfrm rot="16734816">
            <a:off x="-246099" y="3257955"/>
            <a:ext cx="13357147" cy="4746911"/>
          </a:xfrm>
          <a:custGeom>
            <a:avLst/>
            <a:gdLst>
              <a:gd name="connsiteX0" fmla="*/ 0 w 11040692"/>
              <a:gd name="connsiteY0" fmla="*/ 3506277 h 3923681"/>
              <a:gd name="connsiteX1" fmla="*/ 4444317 w 11040692"/>
              <a:gd name="connsiteY1" fmla="*/ 1222782 h 3923681"/>
              <a:gd name="connsiteX2" fmla="*/ 10928533 w 11040692"/>
              <a:gd name="connsiteY2" fmla="*/ 1513695 h 3923681"/>
              <a:gd name="connsiteX3" fmla="*/ 11040692 w 11040692"/>
              <a:gd name="connsiteY3" fmla="*/ 1585548 h 392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40692" h="3923681">
                <a:moveTo>
                  <a:pt x="0" y="3506277"/>
                </a:moveTo>
                <a:cubicBezTo>
                  <a:pt x="3073869" y="4603337"/>
                  <a:pt x="3235099" y="3432672"/>
                  <a:pt x="4444317" y="1222782"/>
                </a:cubicBezTo>
                <a:cubicBezTo>
                  <a:pt x="5914657" y="-1463786"/>
                  <a:pt x="10181972" y="1045781"/>
                  <a:pt x="10928533" y="1513695"/>
                </a:cubicBezTo>
                <a:cubicBezTo>
                  <a:pt x="11000385" y="1559260"/>
                  <a:pt x="11040692" y="1585548"/>
                  <a:pt x="11040692" y="1585548"/>
                </a:cubicBezTo>
              </a:path>
            </a:pathLst>
          </a:custGeom>
          <a:noFill/>
          <a:ln w="157639" cap="flat">
            <a:gradFill>
              <a:gsLst>
                <a:gs pos="0">
                  <a:srgbClr val="689FC8"/>
                </a:gs>
                <a:gs pos="47800">
                  <a:srgbClr val="86ABAD"/>
                </a:gs>
                <a:gs pos="100000">
                  <a:srgbClr val="A6B990"/>
                </a:gs>
              </a:gsLst>
              <a:lin ang="2700000" scaled="0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7C3DC11-1509-41BA-9ADA-0A316604FFFF}"/>
              </a:ext>
            </a:extLst>
          </p:cNvPr>
          <p:cNvSpPr/>
          <p:nvPr/>
        </p:nvSpPr>
        <p:spPr>
          <a:xfrm rot="16582873">
            <a:off x="4692722" y="8859545"/>
            <a:ext cx="2490745" cy="3942519"/>
          </a:xfrm>
          <a:custGeom>
            <a:avLst/>
            <a:gdLst>
              <a:gd name="connsiteX0" fmla="*/ 2448230 w 2490745"/>
              <a:gd name="connsiteY0" fmla="*/ 2063521 h 3942519"/>
              <a:gd name="connsiteX1" fmla="*/ 375033 w 2490745"/>
              <a:gd name="connsiteY1" fmla="*/ 3915903 h 3942519"/>
              <a:gd name="connsiteX2" fmla="*/ 0 w 2490745"/>
              <a:gd name="connsiteY2" fmla="*/ 3926419 h 3942519"/>
              <a:gd name="connsiteX3" fmla="*/ 0 w 2490745"/>
              <a:gd name="connsiteY3" fmla="*/ 130523 h 3942519"/>
              <a:gd name="connsiteX4" fmla="*/ 1897948 w 2490745"/>
              <a:gd name="connsiteY4" fmla="*/ 363605 h 3942519"/>
              <a:gd name="connsiteX5" fmla="*/ 2448230 w 2490745"/>
              <a:gd name="connsiteY5" fmla="*/ 2063521 h 3942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90745" h="3942519">
                <a:moveTo>
                  <a:pt x="2448230" y="2063521"/>
                </a:moveTo>
                <a:cubicBezTo>
                  <a:pt x="2446478" y="2957291"/>
                  <a:pt x="1486112" y="3642515"/>
                  <a:pt x="375033" y="3915903"/>
                </a:cubicBezTo>
                <a:cubicBezTo>
                  <a:pt x="243596" y="3947449"/>
                  <a:pt x="117417" y="3950953"/>
                  <a:pt x="0" y="3926419"/>
                </a:cubicBezTo>
                <a:lnTo>
                  <a:pt x="0" y="130523"/>
                </a:lnTo>
                <a:cubicBezTo>
                  <a:pt x="615124" y="-155133"/>
                  <a:pt x="1344161" y="76196"/>
                  <a:pt x="1897948" y="363605"/>
                </a:cubicBezTo>
                <a:cubicBezTo>
                  <a:pt x="2718114" y="794717"/>
                  <a:pt x="2448230" y="2063521"/>
                  <a:pt x="2448230" y="2063521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6080EFA-87C5-4A8C-B62C-C066AC5AE7CB}"/>
              </a:ext>
            </a:extLst>
          </p:cNvPr>
          <p:cNvSpPr/>
          <p:nvPr/>
        </p:nvSpPr>
        <p:spPr>
          <a:xfrm rot="16582873">
            <a:off x="4401823" y="9084302"/>
            <a:ext cx="2355423" cy="3567404"/>
          </a:xfrm>
          <a:custGeom>
            <a:avLst/>
            <a:gdLst>
              <a:gd name="connsiteX0" fmla="*/ 2315041 w 2355423"/>
              <a:gd name="connsiteY0" fmla="*/ 1867429 h 3567404"/>
              <a:gd name="connsiteX1" fmla="*/ 355756 w 2355423"/>
              <a:gd name="connsiteY1" fmla="*/ 3542809 h 3567404"/>
              <a:gd name="connsiteX2" fmla="*/ 0 w 2355423"/>
              <a:gd name="connsiteY2" fmla="*/ 3553325 h 3567404"/>
              <a:gd name="connsiteX3" fmla="*/ 0 w 2355423"/>
              <a:gd name="connsiteY3" fmla="*/ 118443 h 3567404"/>
              <a:gd name="connsiteX4" fmla="*/ 1794551 w 2355423"/>
              <a:gd name="connsiteY4" fmla="*/ 330494 h 3567404"/>
              <a:gd name="connsiteX5" fmla="*/ 2315041 w 2355423"/>
              <a:gd name="connsiteY5" fmla="*/ 1867429 h 3567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55423" h="3567404">
                <a:moveTo>
                  <a:pt x="2315041" y="1867429"/>
                </a:moveTo>
                <a:cubicBezTo>
                  <a:pt x="2313288" y="2675326"/>
                  <a:pt x="1405498" y="3295709"/>
                  <a:pt x="355756" y="3542809"/>
                </a:cubicBezTo>
                <a:cubicBezTo>
                  <a:pt x="231329" y="3572602"/>
                  <a:pt x="112159" y="3574355"/>
                  <a:pt x="0" y="3553325"/>
                </a:cubicBezTo>
                <a:lnTo>
                  <a:pt x="0" y="118443"/>
                </a:lnTo>
                <a:cubicBezTo>
                  <a:pt x="581827" y="-140926"/>
                  <a:pt x="1270556" y="69373"/>
                  <a:pt x="1794551" y="330494"/>
                </a:cubicBezTo>
                <a:cubicBezTo>
                  <a:pt x="2570904" y="719547"/>
                  <a:pt x="2315041" y="1867429"/>
                  <a:pt x="2315041" y="1867429"/>
                </a:cubicBezTo>
                <a:close/>
              </a:path>
            </a:pathLst>
          </a:custGeom>
          <a:gradFill>
            <a:gsLst>
              <a:gs pos="0">
                <a:srgbClr val="92D050"/>
              </a:gs>
              <a:gs pos="46000">
                <a:srgbClr val="87C47E"/>
              </a:gs>
              <a:gs pos="100000">
                <a:srgbClr val="79B5B5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7" name="Graphic 3">
            <a:extLst>
              <a:ext uri="{FF2B5EF4-FFF2-40B4-BE49-F238E27FC236}">
                <a16:creationId xmlns:a16="http://schemas.microsoft.com/office/drawing/2014/main" id="{D359C049-8FB6-47F9-81B5-C14332573886}"/>
              </a:ext>
            </a:extLst>
          </p:cNvPr>
          <p:cNvGrpSpPr/>
          <p:nvPr/>
        </p:nvGrpSpPr>
        <p:grpSpPr>
          <a:xfrm>
            <a:off x="4426755" y="9954789"/>
            <a:ext cx="2419431" cy="1345281"/>
            <a:chOff x="-129990" y="9503142"/>
            <a:chExt cx="2419431" cy="1345281"/>
          </a:xfrm>
          <a:solidFill>
            <a:srgbClr val="FFFFFF"/>
          </a:solidFill>
        </p:grpSpPr>
        <p:sp>
          <p:nvSpPr>
            <p:cNvPr id="18" name="50%">
              <a:extLst>
                <a:ext uri="{FF2B5EF4-FFF2-40B4-BE49-F238E27FC236}">
                  <a16:creationId xmlns:a16="http://schemas.microsoft.com/office/drawing/2014/main" id="{205ABE13-42C3-437E-AA6C-DDD6ED0195B0}"/>
                </a:ext>
              </a:extLst>
            </p:cNvPr>
            <p:cNvSpPr txBox="1"/>
            <p:nvPr/>
          </p:nvSpPr>
          <p:spPr>
            <a:xfrm>
              <a:off x="-129990" y="9503142"/>
              <a:ext cx="1973073" cy="119550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l"/>
              <a:r>
                <a:rPr lang="en-US" sz="6384" spc="0" baseline="0" dirty="0">
                  <a:solidFill>
                    <a:srgbClr val="FFFFFF"/>
                  </a:solidFill>
                  <a:latin typeface="Montserrat-ExtraBold"/>
                  <a:sym typeface="Montserrat-ExtraBold"/>
                  <a:rtl val="0"/>
                </a:rPr>
                <a:t>50%</a:t>
              </a:r>
            </a:p>
          </p:txBody>
        </p:sp>
        <p:sp>
          <p:nvSpPr>
            <p:cNvPr id="19" name="OFF">
              <a:extLst>
                <a:ext uri="{FF2B5EF4-FFF2-40B4-BE49-F238E27FC236}">
                  <a16:creationId xmlns:a16="http://schemas.microsoft.com/office/drawing/2014/main" id="{DEAAA5C4-E4AD-4B3C-B985-55D4BAC7E18B}"/>
                </a:ext>
              </a:extLst>
            </p:cNvPr>
            <p:cNvSpPr txBox="1"/>
            <p:nvPr/>
          </p:nvSpPr>
          <p:spPr>
            <a:xfrm>
              <a:off x="227744" y="10301336"/>
              <a:ext cx="2061697" cy="54708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l"/>
              <a:r>
                <a:rPr lang="en-US" sz="2637" spc="0" baseline="0" dirty="0">
                  <a:solidFill>
                    <a:srgbClr val="FFFFFF"/>
                  </a:solidFill>
                  <a:latin typeface="Montserrat-ExtraBold"/>
                  <a:sym typeface="Montserrat-ExtraBold"/>
                  <a:rtl val="0"/>
                </a:rPr>
                <a:t>OFF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0BB51D1-7269-4802-A589-2B95CB542279}"/>
              </a:ext>
            </a:extLst>
          </p:cNvPr>
          <p:cNvGrpSpPr/>
          <p:nvPr/>
        </p:nvGrpSpPr>
        <p:grpSpPr>
          <a:xfrm rot="3333538">
            <a:off x="-1963538" y="-1886629"/>
            <a:ext cx="6829456" cy="5311799"/>
            <a:chOff x="-7619354" y="-1153707"/>
            <a:chExt cx="6829456" cy="5311799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DECCF34-4EFD-4B73-A0EB-C1C17444DB8F}"/>
                </a:ext>
              </a:extLst>
            </p:cNvPr>
            <p:cNvSpPr/>
            <p:nvPr/>
          </p:nvSpPr>
          <p:spPr>
            <a:xfrm rot="4327264">
              <a:off x="-6579710" y="334158"/>
              <a:ext cx="5311799" cy="2336070"/>
            </a:xfrm>
            <a:custGeom>
              <a:avLst/>
              <a:gdLst>
                <a:gd name="connsiteX0" fmla="*/ 0 w 5311799"/>
                <a:gd name="connsiteY0" fmla="*/ 0 h 2336070"/>
                <a:gd name="connsiteX1" fmla="*/ 2532349 w 5311799"/>
                <a:gd name="connsiteY1" fmla="*/ 914800 h 2336070"/>
                <a:gd name="connsiteX2" fmla="*/ 5311800 w 5311799"/>
                <a:gd name="connsiteY2" fmla="*/ 2336070 h 233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11799" h="2336070">
                  <a:moveTo>
                    <a:pt x="0" y="0"/>
                  </a:moveTo>
                  <a:cubicBezTo>
                    <a:pt x="634401" y="362766"/>
                    <a:pt x="1459825" y="688729"/>
                    <a:pt x="2532349" y="914800"/>
                  </a:cubicBezTo>
                  <a:cubicBezTo>
                    <a:pt x="4002689" y="1224991"/>
                    <a:pt x="4842133" y="1763006"/>
                    <a:pt x="5311800" y="2336070"/>
                  </a:cubicBezTo>
                </a:path>
              </a:pathLst>
            </a:custGeom>
            <a:noFill/>
            <a:ln w="122608" cap="rnd">
              <a:solidFill>
                <a:srgbClr val="FFFFFF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7CC2CD3-8BBA-49C4-96DD-45115FB7656C}"/>
                </a:ext>
              </a:extLst>
            </p:cNvPr>
            <p:cNvSpPr/>
            <p:nvPr/>
          </p:nvSpPr>
          <p:spPr>
            <a:xfrm rot="18460256" flipH="1">
              <a:off x="-5614505" y="-1503043"/>
              <a:ext cx="2819757" cy="6829456"/>
            </a:xfrm>
            <a:custGeom>
              <a:avLst/>
              <a:gdLst>
                <a:gd name="connsiteX0" fmla="*/ 0 w 2819757"/>
                <a:gd name="connsiteY0" fmla="*/ 0 h 6829456"/>
                <a:gd name="connsiteX1" fmla="*/ 1135614 w 2819757"/>
                <a:gd name="connsiteY1" fmla="*/ 1586004 h 6829456"/>
                <a:gd name="connsiteX2" fmla="*/ 2216901 w 2819757"/>
                <a:gd name="connsiteY2" fmla="*/ 6633178 h 6829456"/>
                <a:gd name="connsiteX3" fmla="*/ 2819757 w 2819757"/>
                <a:gd name="connsiteY3" fmla="*/ 6829457 h 6829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9757" h="6829456">
                  <a:moveTo>
                    <a:pt x="0" y="0"/>
                  </a:moveTo>
                  <a:cubicBezTo>
                    <a:pt x="525747" y="418845"/>
                    <a:pt x="965622" y="981395"/>
                    <a:pt x="1135614" y="1586004"/>
                  </a:cubicBezTo>
                  <a:cubicBezTo>
                    <a:pt x="1682391" y="3522507"/>
                    <a:pt x="-841196" y="5790230"/>
                    <a:pt x="2216901" y="6633178"/>
                  </a:cubicBezTo>
                  <a:cubicBezTo>
                    <a:pt x="2432457" y="6692763"/>
                    <a:pt x="2633994" y="6759357"/>
                    <a:pt x="2819757" y="6829457"/>
                  </a:cubicBezTo>
                </a:path>
              </a:pathLst>
            </a:custGeom>
            <a:noFill/>
            <a:ln w="122608" cap="rnd">
              <a:solidFill>
                <a:srgbClr val="FFFFFF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16FC4B18-1148-49C4-9FA0-9FFBA13BBB3B}"/>
              </a:ext>
            </a:extLst>
          </p:cNvPr>
          <p:cNvSpPr/>
          <p:nvPr/>
        </p:nvSpPr>
        <p:spPr>
          <a:xfrm rot="21004555" flipV="1">
            <a:off x="-22944878" y="9203335"/>
            <a:ext cx="33344627" cy="13285921"/>
          </a:xfrm>
          <a:custGeom>
            <a:avLst/>
            <a:gdLst>
              <a:gd name="connsiteX0" fmla="*/ 949850 w 15764178"/>
              <a:gd name="connsiteY0" fmla="*/ 11832818 h 12186018"/>
              <a:gd name="connsiteX1" fmla="*/ 5646526 w 15764178"/>
              <a:gd name="connsiteY1" fmla="*/ 10127645 h 12186018"/>
              <a:gd name="connsiteX2" fmla="*/ 14561447 w 15764178"/>
              <a:gd name="connsiteY2" fmla="*/ 7342937 h 12186018"/>
              <a:gd name="connsiteX3" fmla="*/ 13679943 w 15764178"/>
              <a:gd name="connsiteY3" fmla="*/ 0 h 12186018"/>
              <a:gd name="connsiteX4" fmla="*/ 0 w 15764178"/>
              <a:gd name="connsiteY4" fmla="*/ 1657856 h 12186018"/>
              <a:gd name="connsiteX5" fmla="*/ 949850 w 15764178"/>
              <a:gd name="connsiteY5" fmla="*/ 11832818 h 12186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64178" h="12186018">
                <a:moveTo>
                  <a:pt x="949850" y="11832818"/>
                </a:moveTo>
                <a:cubicBezTo>
                  <a:pt x="949850" y="11832818"/>
                  <a:pt x="4249791" y="13339960"/>
                  <a:pt x="5646526" y="10127645"/>
                </a:cubicBezTo>
                <a:cubicBezTo>
                  <a:pt x="7481384" y="5904142"/>
                  <a:pt x="11412221" y="10900493"/>
                  <a:pt x="14561447" y="7342937"/>
                </a:cubicBezTo>
                <a:cubicBezTo>
                  <a:pt x="17710672" y="3785380"/>
                  <a:pt x="13679943" y="0"/>
                  <a:pt x="13679943" y="0"/>
                </a:cubicBezTo>
                <a:lnTo>
                  <a:pt x="0" y="1657856"/>
                </a:lnTo>
                <a:lnTo>
                  <a:pt x="949850" y="11832818"/>
                </a:lnTo>
                <a:close/>
              </a:path>
            </a:pathLst>
          </a:custGeom>
          <a:solidFill>
            <a:srgbClr val="1A181C"/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37CFED6B-7FFD-46DB-8E68-700C5786FB5F}"/>
              </a:ext>
            </a:extLst>
          </p:cNvPr>
          <p:cNvGrpSpPr/>
          <p:nvPr/>
        </p:nvGrpSpPr>
        <p:grpSpPr>
          <a:xfrm rot="6282436" flipV="1">
            <a:off x="7701662" y="7595914"/>
            <a:ext cx="5811260" cy="1888021"/>
            <a:chOff x="-1434697" y="-1049287"/>
            <a:chExt cx="5811260" cy="1888021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3FCB98A5-3F75-43C3-9082-74D10E422FFD}"/>
                </a:ext>
              </a:extLst>
            </p:cNvPr>
            <p:cNvSpPr/>
            <p:nvPr/>
          </p:nvSpPr>
          <p:spPr>
            <a:xfrm>
              <a:off x="-1434697" y="-1049287"/>
              <a:ext cx="2625231" cy="1888021"/>
            </a:xfrm>
            <a:custGeom>
              <a:avLst/>
              <a:gdLst>
                <a:gd name="connsiteX0" fmla="*/ 0 w 2625231"/>
                <a:gd name="connsiteY0" fmla="*/ 51411 h 1888021"/>
                <a:gd name="connsiteX1" fmla="*/ 2472765 w 2625231"/>
                <a:gd name="connsiteY1" fmla="*/ 1448147 h 1888021"/>
                <a:gd name="connsiteX2" fmla="*/ 2625231 w 2625231"/>
                <a:gd name="connsiteY2" fmla="*/ 1888022 h 188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25231" h="1888021">
                  <a:moveTo>
                    <a:pt x="0" y="51411"/>
                  </a:moveTo>
                  <a:cubicBezTo>
                    <a:pt x="788621" y="-80025"/>
                    <a:pt x="1889185" y="-67758"/>
                    <a:pt x="2472765" y="1448147"/>
                  </a:cubicBezTo>
                  <a:cubicBezTo>
                    <a:pt x="2532350" y="1604118"/>
                    <a:pt x="2583172" y="1749576"/>
                    <a:pt x="2625231" y="1888022"/>
                  </a:cubicBezTo>
                </a:path>
              </a:pathLst>
            </a:custGeom>
            <a:noFill/>
            <a:ln w="136210" cap="rnd">
              <a:solidFill>
                <a:srgbClr val="FFFFFF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CA24B84-3474-41ED-A704-6377F5F34FD5}"/>
                </a:ext>
              </a:extLst>
            </p:cNvPr>
            <p:cNvSpPr/>
            <p:nvPr/>
          </p:nvSpPr>
          <p:spPr>
            <a:xfrm>
              <a:off x="-597006" y="-718762"/>
              <a:ext cx="4973569" cy="1289366"/>
            </a:xfrm>
            <a:custGeom>
              <a:avLst/>
              <a:gdLst>
                <a:gd name="connsiteX0" fmla="*/ 0 w 4973569"/>
                <a:gd name="connsiteY0" fmla="*/ 1289366 h 1289366"/>
                <a:gd name="connsiteX1" fmla="*/ 1892690 w 4973569"/>
                <a:gd name="connsiteY1" fmla="*/ 34583 h 1289366"/>
                <a:gd name="connsiteX2" fmla="*/ 3342000 w 4973569"/>
                <a:gd name="connsiteY2" fmla="*/ 157257 h 1289366"/>
                <a:gd name="connsiteX3" fmla="*/ 4973570 w 4973569"/>
                <a:gd name="connsiteY3" fmla="*/ 1289366 h 128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73569" h="1289366">
                  <a:moveTo>
                    <a:pt x="0" y="1289366"/>
                  </a:moveTo>
                  <a:cubicBezTo>
                    <a:pt x="273389" y="739084"/>
                    <a:pt x="979643" y="134474"/>
                    <a:pt x="1892690" y="34583"/>
                  </a:cubicBezTo>
                  <a:cubicBezTo>
                    <a:pt x="2271228" y="-7477"/>
                    <a:pt x="2816253" y="-49537"/>
                    <a:pt x="3342000" y="157257"/>
                  </a:cubicBezTo>
                  <a:cubicBezTo>
                    <a:pt x="4079799" y="444665"/>
                    <a:pt x="4425040" y="861758"/>
                    <a:pt x="4973570" y="1289366"/>
                  </a:cubicBezTo>
                </a:path>
              </a:pathLst>
            </a:custGeom>
            <a:noFill/>
            <a:ln w="136210" cap="rnd">
              <a:solidFill>
                <a:srgbClr val="FFFFFF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AC94F6D-04F5-47C4-A1CA-C448DB7715A1}"/>
              </a:ext>
            </a:extLst>
          </p:cNvPr>
          <p:cNvSpPr/>
          <p:nvPr/>
        </p:nvSpPr>
        <p:spPr>
          <a:xfrm>
            <a:off x="5030098" y="5860855"/>
            <a:ext cx="212119" cy="265051"/>
          </a:xfrm>
          <a:custGeom>
            <a:avLst/>
            <a:gdLst>
              <a:gd name="connsiteX0" fmla="*/ 175193 w 212119"/>
              <a:gd name="connsiteY0" fmla="*/ 240994 h 265051"/>
              <a:gd name="connsiteX1" fmla="*/ 33241 w 212119"/>
              <a:gd name="connsiteY1" fmla="*/ 221717 h 265051"/>
              <a:gd name="connsiteX2" fmla="*/ 31489 w 212119"/>
              <a:gd name="connsiteY2" fmla="*/ 35952 h 265051"/>
              <a:gd name="connsiteX3" fmla="*/ 185708 w 212119"/>
              <a:gd name="connsiteY3" fmla="*/ 30695 h 265051"/>
              <a:gd name="connsiteX4" fmla="*/ 175193 w 212119"/>
              <a:gd name="connsiteY4" fmla="*/ 240994 h 265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119" h="265051">
                <a:moveTo>
                  <a:pt x="175193" y="240994"/>
                </a:moveTo>
                <a:cubicBezTo>
                  <a:pt x="127876" y="279549"/>
                  <a:pt x="71796" y="270786"/>
                  <a:pt x="33241" y="221717"/>
                </a:cubicBezTo>
                <a:cubicBezTo>
                  <a:pt x="-5313" y="174399"/>
                  <a:pt x="-15829" y="74507"/>
                  <a:pt x="31489" y="35952"/>
                </a:cubicBezTo>
                <a:cubicBezTo>
                  <a:pt x="78806" y="-2602"/>
                  <a:pt x="147153" y="-18375"/>
                  <a:pt x="185708" y="30695"/>
                </a:cubicBezTo>
                <a:cubicBezTo>
                  <a:pt x="222511" y="78012"/>
                  <a:pt x="222511" y="204192"/>
                  <a:pt x="175193" y="240994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7FED6F0-F450-4FFC-B436-AEBE7AE82453}"/>
              </a:ext>
            </a:extLst>
          </p:cNvPr>
          <p:cNvSpPr/>
          <p:nvPr/>
        </p:nvSpPr>
        <p:spPr>
          <a:xfrm>
            <a:off x="5879307" y="2120240"/>
            <a:ext cx="553167" cy="669812"/>
          </a:xfrm>
          <a:custGeom>
            <a:avLst/>
            <a:gdLst>
              <a:gd name="connsiteX0" fmla="*/ 321491 w 553167"/>
              <a:gd name="connsiteY0" fmla="*/ 669582 h 669812"/>
              <a:gd name="connsiteX1" fmla="*/ 786 w 553167"/>
              <a:gd name="connsiteY1" fmla="*/ 385679 h 669812"/>
              <a:gd name="connsiteX2" fmla="*/ 170777 w 553167"/>
              <a:gd name="connsiteY2" fmla="*/ 131 h 669812"/>
              <a:gd name="connsiteX3" fmla="*/ 552820 w 553167"/>
              <a:gd name="connsiteY3" fmla="*/ 408461 h 669812"/>
              <a:gd name="connsiteX4" fmla="*/ 321491 w 553167"/>
              <a:gd name="connsiteY4" fmla="*/ 669582 h 66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3167" h="669812">
                <a:moveTo>
                  <a:pt x="321491" y="669582"/>
                </a:moveTo>
                <a:cubicBezTo>
                  <a:pt x="183045" y="676592"/>
                  <a:pt x="9548" y="522373"/>
                  <a:pt x="786" y="385679"/>
                </a:cubicBezTo>
                <a:cubicBezTo>
                  <a:pt x="-6224" y="247232"/>
                  <a:pt x="32330" y="7140"/>
                  <a:pt x="170777" y="131"/>
                </a:cubicBezTo>
                <a:cubicBezTo>
                  <a:pt x="309224" y="-6879"/>
                  <a:pt x="544058" y="270014"/>
                  <a:pt x="552820" y="408461"/>
                </a:cubicBezTo>
                <a:cubicBezTo>
                  <a:pt x="559830" y="546908"/>
                  <a:pt x="459938" y="662572"/>
                  <a:pt x="321491" y="669582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7500F89-081E-4B61-9DB9-C835960214C0}"/>
              </a:ext>
            </a:extLst>
          </p:cNvPr>
          <p:cNvSpPr/>
          <p:nvPr/>
        </p:nvSpPr>
        <p:spPr>
          <a:xfrm>
            <a:off x="8748293" y="9914329"/>
            <a:ext cx="545920" cy="654210"/>
          </a:xfrm>
          <a:custGeom>
            <a:avLst/>
            <a:gdLst>
              <a:gd name="connsiteX0" fmla="*/ 72707 w 545920"/>
              <a:gd name="connsiteY0" fmla="*/ 644785 h 654210"/>
              <a:gd name="connsiteX1" fmla="*/ 109509 w 545920"/>
              <a:gd name="connsiteY1" fmla="*/ 353872 h 654210"/>
              <a:gd name="connsiteX2" fmla="*/ 258471 w 545920"/>
              <a:gd name="connsiteY2" fmla="*/ 24403 h 654210"/>
              <a:gd name="connsiteX3" fmla="*/ 544127 w 545920"/>
              <a:gd name="connsiteY3" fmla="*/ 301298 h 654210"/>
              <a:gd name="connsiteX4" fmla="*/ 72707 w 545920"/>
              <a:gd name="connsiteY4" fmla="*/ 644785 h 65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5920" h="654210">
                <a:moveTo>
                  <a:pt x="72707" y="644785"/>
                </a:moveTo>
                <a:cubicBezTo>
                  <a:pt x="-81512" y="602725"/>
                  <a:pt x="48172" y="422219"/>
                  <a:pt x="109509" y="353872"/>
                </a:cubicBezTo>
                <a:cubicBezTo>
                  <a:pt x="197134" y="255732"/>
                  <a:pt x="188371" y="89246"/>
                  <a:pt x="258471" y="24403"/>
                </a:cubicBezTo>
                <a:cubicBezTo>
                  <a:pt x="367126" y="-75488"/>
                  <a:pt x="566910" y="154088"/>
                  <a:pt x="544127" y="301298"/>
                </a:cubicBezTo>
                <a:cubicBezTo>
                  <a:pt x="512582" y="509843"/>
                  <a:pt x="268986" y="699112"/>
                  <a:pt x="72707" y="644785"/>
                </a:cubicBezTo>
                <a:close/>
              </a:path>
            </a:pathLst>
          </a:custGeom>
          <a:gradFill>
            <a:gsLst>
              <a:gs pos="0">
                <a:srgbClr val="689FC8"/>
              </a:gs>
              <a:gs pos="47800">
                <a:srgbClr val="86ABAD"/>
              </a:gs>
              <a:gs pos="100000">
                <a:srgbClr val="A6B990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B50625A-2F6D-4BB9-BD87-6278CC6FCEA2}"/>
              </a:ext>
            </a:extLst>
          </p:cNvPr>
          <p:cNvSpPr/>
          <p:nvPr/>
        </p:nvSpPr>
        <p:spPr>
          <a:xfrm flipH="1">
            <a:off x="4818179" y="-123938"/>
            <a:ext cx="5802523" cy="2769006"/>
          </a:xfrm>
          <a:custGeom>
            <a:avLst/>
            <a:gdLst>
              <a:gd name="connsiteX0" fmla="*/ 4687913 w 5802523"/>
              <a:gd name="connsiteY0" fmla="*/ 1491370 h 2769006"/>
              <a:gd name="connsiteX1" fmla="*/ 2830273 w 5802523"/>
              <a:gd name="connsiteY1" fmla="*/ 2471012 h 2769006"/>
              <a:gd name="connsiteX2" fmla="*/ 0 w 5802523"/>
              <a:gd name="connsiteY2" fmla="*/ 2768936 h 2769006"/>
              <a:gd name="connsiteX3" fmla="*/ 0 w 5802523"/>
              <a:gd name="connsiteY3" fmla="*/ 0 h 2769006"/>
              <a:gd name="connsiteX4" fmla="*/ 5776210 w 5802523"/>
              <a:gd name="connsiteY4" fmla="*/ 0 h 2769006"/>
              <a:gd name="connsiteX5" fmla="*/ 4687913 w 5802523"/>
              <a:gd name="connsiteY5" fmla="*/ 1491370 h 2769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02523" h="2769006">
                <a:moveTo>
                  <a:pt x="4687913" y="1491370"/>
                </a:moveTo>
                <a:cubicBezTo>
                  <a:pt x="3927332" y="1549202"/>
                  <a:pt x="3936095" y="2944185"/>
                  <a:pt x="2830273" y="2471012"/>
                </a:cubicBezTo>
                <a:cubicBezTo>
                  <a:pt x="848206" y="1621054"/>
                  <a:pt x="849958" y="2779450"/>
                  <a:pt x="0" y="2768936"/>
                </a:cubicBezTo>
                <a:lnTo>
                  <a:pt x="0" y="0"/>
                </a:lnTo>
                <a:lnTo>
                  <a:pt x="5776210" y="0"/>
                </a:lnTo>
                <a:cubicBezTo>
                  <a:pt x="5904142" y="385548"/>
                  <a:pt x="5569416" y="1424775"/>
                  <a:pt x="4687913" y="1491370"/>
                </a:cubicBezTo>
                <a:close/>
              </a:path>
            </a:pathLst>
          </a:custGeom>
          <a:gradFill>
            <a:gsLst>
              <a:gs pos="50400">
                <a:srgbClr val="7DB78C"/>
              </a:gs>
              <a:gs pos="0">
                <a:srgbClr val="92D050"/>
              </a:gs>
              <a:gs pos="100000">
                <a:srgbClr val="689FC8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60DC659-4721-4FAE-A5E9-FC3B546EC1B0}"/>
              </a:ext>
            </a:extLst>
          </p:cNvPr>
          <p:cNvSpPr/>
          <p:nvPr/>
        </p:nvSpPr>
        <p:spPr>
          <a:xfrm flipH="1">
            <a:off x="5086675" y="-199371"/>
            <a:ext cx="5332582" cy="2075649"/>
          </a:xfrm>
          <a:custGeom>
            <a:avLst/>
            <a:gdLst>
              <a:gd name="connsiteX0" fmla="*/ 4319890 w 5332582"/>
              <a:gd name="connsiteY0" fmla="*/ 1118089 h 2075649"/>
              <a:gd name="connsiteX1" fmla="*/ 2632241 w 5332582"/>
              <a:gd name="connsiteY1" fmla="*/ 1852383 h 2075649"/>
              <a:gd name="connsiteX2" fmla="*/ 0 w 5332582"/>
              <a:gd name="connsiteY2" fmla="*/ 2073196 h 2075649"/>
              <a:gd name="connsiteX3" fmla="*/ 0 w 5332582"/>
              <a:gd name="connsiteY3" fmla="*/ 0 h 2075649"/>
              <a:gd name="connsiteX4" fmla="*/ 5308295 w 5332582"/>
              <a:gd name="connsiteY4" fmla="*/ 0 h 2075649"/>
              <a:gd name="connsiteX5" fmla="*/ 4319890 w 5332582"/>
              <a:gd name="connsiteY5" fmla="*/ 1118089 h 207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32582" h="2075649">
                <a:moveTo>
                  <a:pt x="4319890" y="1118089"/>
                </a:moveTo>
                <a:cubicBezTo>
                  <a:pt x="3629409" y="1161901"/>
                  <a:pt x="3636419" y="2206386"/>
                  <a:pt x="2632241" y="1852383"/>
                </a:cubicBezTo>
                <a:cubicBezTo>
                  <a:pt x="785116" y="1198704"/>
                  <a:pt x="834186" y="2129276"/>
                  <a:pt x="0" y="2073196"/>
                </a:cubicBezTo>
                <a:lnTo>
                  <a:pt x="0" y="0"/>
                </a:lnTo>
                <a:lnTo>
                  <a:pt x="5308295" y="0"/>
                </a:lnTo>
                <a:cubicBezTo>
                  <a:pt x="5425712" y="290913"/>
                  <a:pt x="5120779" y="1069019"/>
                  <a:pt x="4319890" y="1118089"/>
                </a:cubicBezTo>
                <a:close/>
              </a:path>
            </a:pathLst>
          </a:custGeom>
          <a:solidFill>
            <a:srgbClr val="1A181C"/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33" name="YOUR LOGO">
            <a:extLst>
              <a:ext uri="{FF2B5EF4-FFF2-40B4-BE49-F238E27FC236}">
                <a16:creationId xmlns:a16="http://schemas.microsoft.com/office/drawing/2014/main" id="{13428C77-7A5B-465A-AB31-9C9D2F638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46186" y="526034"/>
            <a:ext cx="2346959" cy="274320"/>
          </a:xfrm>
          <a:prstGeom prst="rect">
            <a:avLst/>
          </a:prstGeom>
        </p:spPr>
      </p:pic>
      <p:sp>
        <p:nvSpPr>
          <p:cNvPr id="34" name="Easy">
            <a:extLst>
              <a:ext uri="{FF2B5EF4-FFF2-40B4-BE49-F238E27FC236}">
                <a16:creationId xmlns:a16="http://schemas.microsoft.com/office/drawing/2014/main" id="{4B206EC0-DAF8-40A6-A04B-64D474A20472}"/>
              </a:ext>
            </a:extLst>
          </p:cNvPr>
          <p:cNvSpPr txBox="1"/>
          <p:nvPr/>
        </p:nvSpPr>
        <p:spPr>
          <a:xfrm>
            <a:off x="5143500" y="2822935"/>
            <a:ext cx="42474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b="1" dirty="0">
                <a:ln w="25400">
                  <a:noFill/>
                </a:ln>
                <a:solidFill>
                  <a:schemeClr val="bg1"/>
                </a:solidFill>
                <a:latin typeface="Montserrat" panose="00000500000000000000" pitchFamily="50" charset="0"/>
              </a:rPr>
              <a:t>Easy</a:t>
            </a:r>
          </a:p>
        </p:txBody>
      </p:sp>
      <p:sp>
        <p:nvSpPr>
          <p:cNvPr id="35" name="Title">
            <a:extLst>
              <a:ext uri="{FF2B5EF4-FFF2-40B4-BE49-F238E27FC236}">
                <a16:creationId xmlns:a16="http://schemas.microsoft.com/office/drawing/2014/main" id="{8D756E85-DD2F-4239-AC35-DE811257E1B7}"/>
              </a:ext>
            </a:extLst>
          </p:cNvPr>
          <p:cNvSpPr txBox="1"/>
          <p:nvPr/>
        </p:nvSpPr>
        <p:spPr>
          <a:xfrm>
            <a:off x="4598065" y="3685983"/>
            <a:ext cx="49028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spc="-300" dirty="0">
                <a:solidFill>
                  <a:srgbClr val="79B5B5"/>
                </a:solidFill>
                <a:latin typeface="Modern Love" panose="04090805081005020601" pitchFamily="82" charset="0"/>
              </a:rPr>
              <a:t>Customize </a:t>
            </a:r>
          </a:p>
        </p:txBody>
      </p:sp>
      <p:sp>
        <p:nvSpPr>
          <p:cNvPr id="36" name="Lorem ipsum dolor sit amet, consectetur adipiscing elit. Ut posuere, est et ornare dapibus, risus odio iaculis leo, sit amet euismod arcu ipsum at leo.">
            <a:extLst>
              <a:ext uri="{FF2B5EF4-FFF2-40B4-BE49-F238E27FC236}">
                <a16:creationId xmlns:a16="http://schemas.microsoft.com/office/drawing/2014/main" id="{F4F40AE3-0430-4135-8D67-FFC37EF56C91}"/>
              </a:ext>
            </a:extLst>
          </p:cNvPr>
          <p:cNvSpPr/>
          <p:nvPr/>
        </p:nvSpPr>
        <p:spPr>
          <a:xfrm>
            <a:off x="5562599" y="5212673"/>
            <a:ext cx="382836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ornare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dapibus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. 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0596C4E-02CA-4B47-8C21-F005242C08A9}"/>
              </a:ext>
            </a:extLst>
          </p:cNvPr>
          <p:cNvGrpSpPr/>
          <p:nvPr/>
        </p:nvGrpSpPr>
        <p:grpSpPr>
          <a:xfrm>
            <a:off x="6788073" y="7694664"/>
            <a:ext cx="2646344" cy="629305"/>
            <a:chOff x="3786131" y="10956856"/>
            <a:chExt cx="2646344" cy="629305"/>
          </a:xfrm>
          <a:effectLst/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575EA3FF-5C6D-4A00-8834-5587D03C6222}"/>
                </a:ext>
              </a:extLst>
            </p:cNvPr>
            <p:cNvSpPr/>
            <p:nvPr/>
          </p:nvSpPr>
          <p:spPr>
            <a:xfrm>
              <a:off x="3786131" y="10956856"/>
              <a:ext cx="2646344" cy="6293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89FC8"/>
                </a:gs>
                <a:gs pos="47800">
                  <a:srgbClr val="86ABAD"/>
                </a:gs>
                <a:gs pos="100000">
                  <a:srgbClr val="A6B990"/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BUY NOW">
              <a:extLst>
                <a:ext uri="{FF2B5EF4-FFF2-40B4-BE49-F238E27FC236}">
                  <a16:creationId xmlns:a16="http://schemas.microsoft.com/office/drawing/2014/main" id="{C4635BE2-7D8B-46E4-BABB-1A184D586277}"/>
                </a:ext>
              </a:extLst>
            </p:cNvPr>
            <p:cNvSpPr txBox="1"/>
            <p:nvPr/>
          </p:nvSpPr>
          <p:spPr>
            <a:xfrm>
              <a:off x="4351341" y="11044956"/>
              <a:ext cx="16417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Buy Now</a:t>
              </a:r>
            </a:p>
          </p:txBody>
        </p:sp>
      </p:grpSp>
      <p:sp>
        <p:nvSpPr>
          <p:cNvPr id="41" name="SWIPE &gt;&gt;">
            <a:extLst>
              <a:ext uri="{FF2B5EF4-FFF2-40B4-BE49-F238E27FC236}">
                <a16:creationId xmlns:a16="http://schemas.microsoft.com/office/drawing/2014/main" id="{7012378C-67EF-4708-A82E-59063892160B}"/>
              </a:ext>
            </a:extLst>
          </p:cNvPr>
          <p:cNvSpPr/>
          <p:nvPr/>
        </p:nvSpPr>
        <p:spPr>
          <a:xfrm>
            <a:off x="7953847" y="11977582"/>
            <a:ext cx="1864613" cy="3970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28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SWIPE &gt;&gt;</a:t>
            </a:r>
            <a:endParaRPr lang="en-US" sz="24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9FF16D7-99BD-4856-B552-CC823759ECFA}"/>
              </a:ext>
            </a:extLst>
          </p:cNvPr>
          <p:cNvGrpSpPr/>
          <p:nvPr/>
        </p:nvGrpSpPr>
        <p:grpSpPr>
          <a:xfrm>
            <a:off x="735500" y="11880746"/>
            <a:ext cx="2038618" cy="497244"/>
            <a:chOff x="651541" y="12124338"/>
            <a:chExt cx="2038618" cy="497244"/>
          </a:xfrm>
        </p:grpSpPr>
        <p:grpSp>
          <p:nvGrpSpPr>
            <p:cNvPr id="43" name="Graphic 28">
              <a:extLst>
                <a:ext uri="{FF2B5EF4-FFF2-40B4-BE49-F238E27FC236}">
                  <a16:creationId xmlns:a16="http://schemas.microsoft.com/office/drawing/2014/main" id="{F0CE129C-5DBE-4032-A1E4-7A468BF1109A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2EA5BC67-54FA-408B-AB90-CDAA189DCFF3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9559C3F5-3CD7-4668-AA51-E006AD7ED040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44" name="Graphic 29">
              <a:extLst>
                <a:ext uri="{FF2B5EF4-FFF2-40B4-BE49-F238E27FC236}">
                  <a16:creationId xmlns:a16="http://schemas.microsoft.com/office/drawing/2014/main" id="{F1A9DD5B-A499-48D4-A757-646103CCA3DE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6CEC955-CDC9-4DA7-A5B9-0879C82E9051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26FF90A-391C-4800-8FEA-7FB86058842F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45" name="Graphic 27">
              <a:extLst>
                <a:ext uri="{FF2B5EF4-FFF2-40B4-BE49-F238E27FC236}">
                  <a16:creationId xmlns:a16="http://schemas.microsoft.com/office/drawing/2014/main" id="{B303D4E6-3374-4213-8C79-CC572816454C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7F56829-E57A-4CB6-80BC-82A5F702C1CB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A330E04C-6491-4E77-A3C3-27CD3A142085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</p:grpSp>
      <p:sp>
        <p:nvSpPr>
          <p:cNvPr id="52" name="www.yourdomain.com">
            <a:extLst>
              <a:ext uri="{FF2B5EF4-FFF2-40B4-BE49-F238E27FC236}">
                <a16:creationId xmlns:a16="http://schemas.microsoft.com/office/drawing/2014/main" id="{9A0D59C1-CCBA-44D3-8F4B-A65BCDEE2107}"/>
              </a:ext>
            </a:extLst>
          </p:cNvPr>
          <p:cNvSpPr txBox="1"/>
          <p:nvPr/>
        </p:nvSpPr>
        <p:spPr>
          <a:xfrm>
            <a:off x="3957375" y="11907006"/>
            <a:ext cx="24751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www.yoursite.com</a:t>
            </a:r>
          </a:p>
        </p:txBody>
      </p:sp>
    </p:spTree>
    <p:extLst>
      <p:ext uri="{BB962C8B-B14F-4D97-AF65-F5344CB8AC3E}">
        <p14:creationId xmlns:p14="http://schemas.microsoft.com/office/powerpoint/2010/main" val="2451692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F5AF901-0CC5-4393-A14C-4678DC60ECCA}"/>
              </a:ext>
            </a:extLst>
          </p:cNvPr>
          <p:cNvSpPr/>
          <p:nvPr/>
        </p:nvSpPr>
        <p:spPr>
          <a:xfrm>
            <a:off x="-952742" y="12283857"/>
            <a:ext cx="2625231" cy="1888021"/>
          </a:xfrm>
          <a:custGeom>
            <a:avLst/>
            <a:gdLst>
              <a:gd name="connsiteX0" fmla="*/ 0 w 2625231"/>
              <a:gd name="connsiteY0" fmla="*/ 51411 h 1888021"/>
              <a:gd name="connsiteX1" fmla="*/ 2472765 w 2625231"/>
              <a:gd name="connsiteY1" fmla="*/ 1448147 h 1888021"/>
              <a:gd name="connsiteX2" fmla="*/ 2625231 w 2625231"/>
              <a:gd name="connsiteY2" fmla="*/ 1888022 h 1888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25231" h="1888021">
                <a:moveTo>
                  <a:pt x="0" y="51411"/>
                </a:moveTo>
                <a:cubicBezTo>
                  <a:pt x="788621" y="-80025"/>
                  <a:pt x="1889185" y="-67758"/>
                  <a:pt x="2472765" y="1448147"/>
                </a:cubicBezTo>
                <a:cubicBezTo>
                  <a:pt x="2532350" y="1604118"/>
                  <a:pt x="2583172" y="1749576"/>
                  <a:pt x="2625231" y="1888022"/>
                </a:cubicBezTo>
              </a:path>
            </a:pathLst>
          </a:custGeom>
          <a:noFill/>
          <a:ln w="136210" cap="rnd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Picture">
            <a:extLst>
              <a:ext uri="{FF2B5EF4-FFF2-40B4-BE49-F238E27FC236}">
                <a16:creationId xmlns:a16="http://schemas.microsoft.com/office/drawing/2014/main" id="{4BEA75AD-7CFC-4948-9607-A5F820DB23F5}"/>
              </a:ext>
            </a:extLst>
          </p:cNvPr>
          <p:cNvSpPr/>
          <p:nvPr/>
        </p:nvSpPr>
        <p:spPr>
          <a:xfrm>
            <a:off x="-2400300" y="-2154030"/>
            <a:ext cx="15764178" cy="12186018"/>
          </a:xfrm>
          <a:custGeom>
            <a:avLst/>
            <a:gdLst>
              <a:gd name="connsiteX0" fmla="*/ 949850 w 15764178"/>
              <a:gd name="connsiteY0" fmla="*/ 11832818 h 12186018"/>
              <a:gd name="connsiteX1" fmla="*/ 5646526 w 15764178"/>
              <a:gd name="connsiteY1" fmla="*/ 10127645 h 12186018"/>
              <a:gd name="connsiteX2" fmla="*/ 14561447 w 15764178"/>
              <a:gd name="connsiteY2" fmla="*/ 7342937 h 12186018"/>
              <a:gd name="connsiteX3" fmla="*/ 13679943 w 15764178"/>
              <a:gd name="connsiteY3" fmla="*/ 0 h 12186018"/>
              <a:gd name="connsiteX4" fmla="*/ 0 w 15764178"/>
              <a:gd name="connsiteY4" fmla="*/ 1657856 h 12186018"/>
              <a:gd name="connsiteX5" fmla="*/ 949850 w 15764178"/>
              <a:gd name="connsiteY5" fmla="*/ 11832818 h 12186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64178" h="12186018">
                <a:moveTo>
                  <a:pt x="949850" y="11832818"/>
                </a:moveTo>
                <a:cubicBezTo>
                  <a:pt x="949850" y="11832818"/>
                  <a:pt x="4249791" y="13339960"/>
                  <a:pt x="5646526" y="10127645"/>
                </a:cubicBezTo>
                <a:cubicBezTo>
                  <a:pt x="7481384" y="5904142"/>
                  <a:pt x="11412221" y="10900493"/>
                  <a:pt x="14561447" y="7342937"/>
                </a:cubicBezTo>
                <a:cubicBezTo>
                  <a:pt x="17710672" y="3785380"/>
                  <a:pt x="13679943" y="0"/>
                  <a:pt x="13679943" y="0"/>
                </a:cubicBezTo>
                <a:lnTo>
                  <a:pt x="0" y="1657856"/>
                </a:lnTo>
                <a:lnTo>
                  <a:pt x="949850" y="11832818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 l="10143" t="3899" r="12555" b="-3899"/>
            </a:stretch>
          </a:blip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9625F41-064F-49DE-BE62-FADCCD7DD25F}"/>
              </a:ext>
            </a:extLst>
          </p:cNvPr>
          <p:cNvSpPr/>
          <p:nvPr/>
        </p:nvSpPr>
        <p:spPr>
          <a:xfrm>
            <a:off x="-228730" y="6099984"/>
            <a:ext cx="11040692" cy="3923681"/>
          </a:xfrm>
          <a:custGeom>
            <a:avLst/>
            <a:gdLst>
              <a:gd name="connsiteX0" fmla="*/ 0 w 11040692"/>
              <a:gd name="connsiteY0" fmla="*/ 3506277 h 3923681"/>
              <a:gd name="connsiteX1" fmla="*/ 4444317 w 11040692"/>
              <a:gd name="connsiteY1" fmla="*/ 1222782 h 3923681"/>
              <a:gd name="connsiteX2" fmla="*/ 10928533 w 11040692"/>
              <a:gd name="connsiteY2" fmla="*/ 1513695 h 3923681"/>
              <a:gd name="connsiteX3" fmla="*/ 11040692 w 11040692"/>
              <a:gd name="connsiteY3" fmla="*/ 1585548 h 392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40692" h="3923681">
                <a:moveTo>
                  <a:pt x="0" y="3506277"/>
                </a:moveTo>
                <a:cubicBezTo>
                  <a:pt x="3073869" y="4603337"/>
                  <a:pt x="3235099" y="3432672"/>
                  <a:pt x="4444317" y="1222782"/>
                </a:cubicBezTo>
                <a:cubicBezTo>
                  <a:pt x="5914657" y="-1463786"/>
                  <a:pt x="10181972" y="1045781"/>
                  <a:pt x="10928533" y="1513695"/>
                </a:cubicBezTo>
                <a:cubicBezTo>
                  <a:pt x="11000385" y="1559260"/>
                  <a:pt x="11040692" y="1585548"/>
                  <a:pt x="11040692" y="1585548"/>
                </a:cubicBezTo>
              </a:path>
            </a:pathLst>
          </a:custGeom>
          <a:noFill/>
          <a:ln w="157639" cap="flat">
            <a:gradFill>
              <a:gsLst>
                <a:gs pos="0">
                  <a:srgbClr val="689FC8"/>
                </a:gs>
                <a:gs pos="47800">
                  <a:srgbClr val="86ABAD"/>
                </a:gs>
                <a:gs pos="100000">
                  <a:srgbClr val="A6B990"/>
                </a:gs>
              </a:gsLst>
              <a:lin ang="2700000" scaled="0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2E76968-481B-4F45-8718-07DB581EA8EA}"/>
              </a:ext>
            </a:extLst>
          </p:cNvPr>
          <p:cNvSpPr/>
          <p:nvPr/>
        </p:nvSpPr>
        <p:spPr>
          <a:xfrm>
            <a:off x="8707987" y="-569217"/>
            <a:ext cx="2819757" cy="6829456"/>
          </a:xfrm>
          <a:custGeom>
            <a:avLst/>
            <a:gdLst>
              <a:gd name="connsiteX0" fmla="*/ 0 w 2819757"/>
              <a:gd name="connsiteY0" fmla="*/ 0 h 6829456"/>
              <a:gd name="connsiteX1" fmla="*/ 1135614 w 2819757"/>
              <a:gd name="connsiteY1" fmla="*/ 1586004 h 6829456"/>
              <a:gd name="connsiteX2" fmla="*/ 2216901 w 2819757"/>
              <a:gd name="connsiteY2" fmla="*/ 6633178 h 6829456"/>
              <a:gd name="connsiteX3" fmla="*/ 2819757 w 2819757"/>
              <a:gd name="connsiteY3" fmla="*/ 6829457 h 6829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757" h="6829456">
                <a:moveTo>
                  <a:pt x="0" y="0"/>
                </a:moveTo>
                <a:cubicBezTo>
                  <a:pt x="525747" y="418845"/>
                  <a:pt x="965622" y="981395"/>
                  <a:pt x="1135614" y="1586004"/>
                </a:cubicBezTo>
                <a:cubicBezTo>
                  <a:pt x="1682391" y="3522507"/>
                  <a:pt x="-841196" y="5790230"/>
                  <a:pt x="2216901" y="6633178"/>
                </a:cubicBezTo>
                <a:cubicBezTo>
                  <a:pt x="2432457" y="6692763"/>
                  <a:pt x="2633994" y="6759357"/>
                  <a:pt x="2819757" y="6829457"/>
                </a:cubicBezTo>
              </a:path>
            </a:pathLst>
          </a:custGeom>
          <a:noFill/>
          <a:ln w="122608" cap="rnd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2F0E8B0-F301-475C-8B45-094B626BCFD0}"/>
              </a:ext>
            </a:extLst>
          </p:cNvPr>
          <p:cNvSpPr/>
          <p:nvPr/>
        </p:nvSpPr>
        <p:spPr>
          <a:xfrm>
            <a:off x="6217698" y="-569217"/>
            <a:ext cx="5311799" cy="2336070"/>
          </a:xfrm>
          <a:custGeom>
            <a:avLst/>
            <a:gdLst>
              <a:gd name="connsiteX0" fmla="*/ 0 w 5311799"/>
              <a:gd name="connsiteY0" fmla="*/ 0 h 2336070"/>
              <a:gd name="connsiteX1" fmla="*/ 2532349 w 5311799"/>
              <a:gd name="connsiteY1" fmla="*/ 914800 h 2336070"/>
              <a:gd name="connsiteX2" fmla="*/ 5311800 w 5311799"/>
              <a:gd name="connsiteY2" fmla="*/ 2336070 h 2336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1799" h="2336070">
                <a:moveTo>
                  <a:pt x="0" y="0"/>
                </a:moveTo>
                <a:cubicBezTo>
                  <a:pt x="634401" y="362766"/>
                  <a:pt x="1459825" y="688729"/>
                  <a:pt x="2532349" y="914800"/>
                </a:cubicBezTo>
                <a:cubicBezTo>
                  <a:pt x="4002689" y="1224991"/>
                  <a:pt x="4842133" y="1763006"/>
                  <a:pt x="5311800" y="2336070"/>
                </a:cubicBezTo>
              </a:path>
            </a:pathLst>
          </a:custGeom>
          <a:noFill/>
          <a:ln w="122608" cap="rnd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223DA73-868E-4BA5-A9A2-7C320292A953}"/>
              </a:ext>
            </a:extLst>
          </p:cNvPr>
          <p:cNvSpPr/>
          <p:nvPr/>
        </p:nvSpPr>
        <p:spPr>
          <a:xfrm>
            <a:off x="-348133" y="8149482"/>
            <a:ext cx="2490745" cy="3942519"/>
          </a:xfrm>
          <a:custGeom>
            <a:avLst/>
            <a:gdLst>
              <a:gd name="connsiteX0" fmla="*/ 2448230 w 2490745"/>
              <a:gd name="connsiteY0" fmla="*/ 2063521 h 3942519"/>
              <a:gd name="connsiteX1" fmla="*/ 375033 w 2490745"/>
              <a:gd name="connsiteY1" fmla="*/ 3915903 h 3942519"/>
              <a:gd name="connsiteX2" fmla="*/ 0 w 2490745"/>
              <a:gd name="connsiteY2" fmla="*/ 3926419 h 3942519"/>
              <a:gd name="connsiteX3" fmla="*/ 0 w 2490745"/>
              <a:gd name="connsiteY3" fmla="*/ 130523 h 3942519"/>
              <a:gd name="connsiteX4" fmla="*/ 1897948 w 2490745"/>
              <a:gd name="connsiteY4" fmla="*/ 363605 h 3942519"/>
              <a:gd name="connsiteX5" fmla="*/ 2448230 w 2490745"/>
              <a:gd name="connsiteY5" fmla="*/ 2063521 h 3942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90745" h="3942519">
                <a:moveTo>
                  <a:pt x="2448230" y="2063521"/>
                </a:moveTo>
                <a:cubicBezTo>
                  <a:pt x="2446478" y="2957291"/>
                  <a:pt x="1486112" y="3642515"/>
                  <a:pt x="375033" y="3915903"/>
                </a:cubicBezTo>
                <a:cubicBezTo>
                  <a:pt x="243596" y="3947449"/>
                  <a:pt x="117417" y="3950953"/>
                  <a:pt x="0" y="3926419"/>
                </a:cubicBezTo>
                <a:lnTo>
                  <a:pt x="0" y="130523"/>
                </a:lnTo>
                <a:cubicBezTo>
                  <a:pt x="615124" y="-155133"/>
                  <a:pt x="1344161" y="76196"/>
                  <a:pt x="1897948" y="363605"/>
                </a:cubicBezTo>
                <a:cubicBezTo>
                  <a:pt x="2718114" y="794717"/>
                  <a:pt x="2448230" y="2063521"/>
                  <a:pt x="2448230" y="2063521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40858C4-61C9-4806-BA39-86ACCAB25B78}"/>
              </a:ext>
            </a:extLst>
          </p:cNvPr>
          <p:cNvSpPr/>
          <p:nvPr/>
        </p:nvSpPr>
        <p:spPr>
          <a:xfrm>
            <a:off x="-325645" y="7974167"/>
            <a:ext cx="2355423" cy="3567404"/>
          </a:xfrm>
          <a:custGeom>
            <a:avLst/>
            <a:gdLst>
              <a:gd name="connsiteX0" fmla="*/ 2315041 w 2355423"/>
              <a:gd name="connsiteY0" fmla="*/ 1867429 h 3567404"/>
              <a:gd name="connsiteX1" fmla="*/ 355756 w 2355423"/>
              <a:gd name="connsiteY1" fmla="*/ 3542809 h 3567404"/>
              <a:gd name="connsiteX2" fmla="*/ 0 w 2355423"/>
              <a:gd name="connsiteY2" fmla="*/ 3553325 h 3567404"/>
              <a:gd name="connsiteX3" fmla="*/ 0 w 2355423"/>
              <a:gd name="connsiteY3" fmla="*/ 118443 h 3567404"/>
              <a:gd name="connsiteX4" fmla="*/ 1794551 w 2355423"/>
              <a:gd name="connsiteY4" fmla="*/ 330494 h 3567404"/>
              <a:gd name="connsiteX5" fmla="*/ 2315041 w 2355423"/>
              <a:gd name="connsiteY5" fmla="*/ 1867429 h 3567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55423" h="3567404">
                <a:moveTo>
                  <a:pt x="2315041" y="1867429"/>
                </a:moveTo>
                <a:cubicBezTo>
                  <a:pt x="2313288" y="2675326"/>
                  <a:pt x="1405498" y="3295709"/>
                  <a:pt x="355756" y="3542809"/>
                </a:cubicBezTo>
                <a:cubicBezTo>
                  <a:pt x="231329" y="3572602"/>
                  <a:pt x="112159" y="3574355"/>
                  <a:pt x="0" y="3553325"/>
                </a:cubicBezTo>
                <a:lnTo>
                  <a:pt x="0" y="118443"/>
                </a:lnTo>
                <a:cubicBezTo>
                  <a:pt x="581827" y="-140926"/>
                  <a:pt x="1270556" y="69373"/>
                  <a:pt x="1794551" y="330494"/>
                </a:cubicBezTo>
                <a:cubicBezTo>
                  <a:pt x="2570904" y="719547"/>
                  <a:pt x="2315041" y="1867429"/>
                  <a:pt x="2315041" y="1867429"/>
                </a:cubicBezTo>
                <a:close/>
              </a:path>
            </a:pathLst>
          </a:custGeom>
          <a:gradFill>
            <a:gsLst>
              <a:gs pos="0">
                <a:srgbClr val="92D050"/>
              </a:gs>
              <a:gs pos="46000">
                <a:srgbClr val="87C47E"/>
              </a:gs>
              <a:gs pos="100000">
                <a:srgbClr val="79B5B5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8F5B4BC-40B4-4644-A4C4-ADC575AB1D23}"/>
              </a:ext>
            </a:extLst>
          </p:cNvPr>
          <p:cNvSpPr/>
          <p:nvPr/>
        </p:nvSpPr>
        <p:spPr>
          <a:xfrm>
            <a:off x="-115051" y="12614382"/>
            <a:ext cx="4973569" cy="1289366"/>
          </a:xfrm>
          <a:custGeom>
            <a:avLst/>
            <a:gdLst>
              <a:gd name="connsiteX0" fmla="*/ 0 w 4973569"/>
              <a:gd name="connsiteY0" fmla="*/ 1289366 h 1289366"/>
              <a:gd name="connsiteX1" fmla="*/ 1892690 w 4973569"/>
              <a:gd name="connsiteY1" fmla="*/ 34583 h 1289366"/>
              <a:gd name="connsiteX2" fmla="*/ 3342000 w 4973569"/>
              <a:gd name="connsiteY2" fmla="*/ 157257 h 1289366"/>
              <a:gd name="connsiteX3" fmla="*/ 4973570 w 4973569"/>
              <a:gd name="connsiteY3" fmla="*/ 1289366 h 1289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3569" h="1289366">
                <a:moveTo>
                  <a:pt x="0" y="1289366"/>
                </a:moveTo>
                <a:cubicBezTo>
                  <a:pt x="273389" y="739084"/>
                  <a:pt x="979643" y="134474"/>
                  <a:pt x="1892690" y="34583"/>
                </a:cubicBezTo>
                <a:cubicBezTo>
                  <a:pt x="2271228" y="-7477"/>
                  <a:pt x="2816253" y="-49537"/>
                  <a:pt x="3342000" y="157257"/>
                </a:cubicBezTo>
                <a:cubicBezTo>
                  <a:pt x="4079799" y="444665"/>
                  <a:pt x="4425040" y="861758"/>
                  <a:pt x="4973570" y="1289366"/>
                </a:cubicBezTo>
              </a:path>
            </a:pathLst>
          </a:custGeom>
          <a:noFill/>
          <a:ln w="136210" cap="rnd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57178AD-C6E2-4101-A20D-58A5DBFD6469}"/>
              </a:ext>
            </a:extLst>
          </p:cNvPr>
          <p:cNvSpPr/>
          <p:nvPr/>
        </p:nvSpPr>
        <p:spPr>
          <a:xfrm>
            <a:off x="9905747" y="10136743"/>
            <a:ext cx="212119" cy="265051"/>
          </a:xfrm>
          <a:custGeom>
            <a:avLst/>
            <a:gdLst>
              <a:gd name="connsiteX0" fmla="*/ 175193 w 212119"/>
              <a:gd name="connsiteY0" fmla="*/ 240994 h 265051"/>
              <a:gd name="connsiteX1" fmla="*/ 33241 w 212119"/>
              <a:gd name="connsiteY1" fmla="*/ 221717 h 265051"/>
              <a:gd name="connsiteX2" fmla="*/ 31489 w 212119"/>
              <a:gd name="connsiteY2" fmla="*/ 35952 h 265051"/>
              <a:gd name="connsiteX3" fmla="*/ 185708 w 212119"/>
              <a:gd name="connsiteY3" fmla="*/ 30695 h 265051"/>
              <a:gd name="connsiteX4" fmla="*/ 175193 w 212119"/>
              <a:gd name="connsiteY4" fmla="*/ 240994 h 265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119" h="265051">
                <a:moveTo>
                  <a:pt x="175193" y="240994"/>
                </a:moveTo>
                <a:cubicBezTo>
                  <a:pt x="127876" y="279549"/>
                  <a:pt x="71796" y="270786"/>
                  <a:pt x="33241" y="221717"/>
                </a:cubicBezTo>
                <a:cubicBezTo>
                  <a:pt x="-5313" y="174399"/>
                  <a:pt x="-15829" y="74507"/>
                  <a:pt x="31489" y="35952"/>
                </a:cubicBezTo>
                <a:cubicBezTo>
                  <a:pt x="78806" y="-2602"/>
                  <a:pt x="147153" y="-18375"/>
                  <a:pt x="185708" y="30695"/>
                </a:cubicBezTo>
                <a:cubicBezTo>
                  <a:pt x="222511" y="78012"/>
                  <a:pt x="222511" y="204192"/>
                  <a:pt x="175193" y="240994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381FADED-22DE-4052-A13B-921507886357}"/>
              </a:ext>
            </a:extLst>
          </p:cNvPr>
          <p:cNvSpPr/>
          <p:nvPr/>
        </p:nvSpPr>
        <p:spPr>
          <a:xfrm>
            <a:off x="5809334" y="6813039"/>
            <a:ext cx="553167" cy="669812"/>
          </a:xfrm>
          <a:custGeom>
            <a:avLst/>
            <a:gdLst>
              <a:gd name="connsiteX0" fmla="*/ 321491 w 553167"/>
              <a:gd name="connsiteY0" fmla="*/ 669582 h 669812"/>
              <a:gd name="connsiteX1" fmla="*/ 786 w 553167"/>
              <a:gd name="connsiteY1" fmla="*/ 385679 h 669812"/>
              <a:gd name="connsiteX2" fmla="*/ 170777 w 553167"/>
              <a:gd name="connsiteY2" fmla="*/ 131 h 669812"/>
              <a:gd name="connsiteX3" fmla="*/ 552820 w 553167"/>
              <a:gd name="connsiteY3" fmla="*/ 408461 h 669812"/>
              <a:gd name="connsiteX4" fmla="*/ 321491 w 553167"/>
              <a:gd name="connsiteY4" fmla="*/ 669582 h 66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3167" h="669812">
                <a:moveTo>
                  <a:pt x="321491" y="669582"/>
                </a:moveTo>
                <a:cubicBezTo>
                  <a:pt x="183045" y="676592"/>
                  <a:pt x="9548" y="522373"/>
                  <a:pt x="786" y="385679"/>
                </a:cubicBezTo>
                <a:cubicBezTo>
                  <a:pt x="-6224" y="247232"/>
                  <a:pt x="32330" y="7140"/>
                  <a:pt x="170777" y="131"/>
                </a:cubicBezTo>
                <a:cubicBezTo>
                  <a:pt x="309224" y="-6879"/>
                  <a:pt x="544058" y="270014"/>
                  <a:pt x="552820" y="408461"/>
                </a:cubicBezTo>
                <a:cubicBezTo>
                  <a:pt x="559830" y="546908"/>
                  <a:pt x="459938" y="662572"/>
                  <a:pt x="321491" y="669582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70B79F06-4503-4727-9A2C-BB1D0ADA12D5}"/>
              </a:ext>
            </a:extLst>
          </p:cNvPr>
          <p:cNvSpPr/>
          <p:nvPr/>
        </p:nvSpPr>
        <p:spPr>
          <a:xfrm>
            <a:off x="2097489" y="10717851"/>
            <a:ext cx="545920" cy="654210"/>
          </a:xfrm>
          <a:custGeom>
            <a:avLst/>
            <a:gdLst>
              <a:gd name="connsiteX0" fmla="*/ 72707 w 545920"/>
              <a:gd name="connsiteY0" fmla="*/ 644785 h 654210"/>
              <a:gd name="connsiteX1" fmla="*/ 109509 w 545920"/>
              <a:gd name="connsiteY1" fmla="*/ 353872 h 654210"/>
              <a:gd name="connsiteX2" fmla="*/ 258471 w 545920"/>
              <a:gd name="connsiteY2" fmla="*/ 24403 h 654210"/>
              <a:gd name="connsiteX3" fmla="*/ 544127 w 545920"/>
              <a:gd name="connsiteY3" fmla="*/ 301298 h 654210"/>
              <a:gd name="connsiteX4" fmla="*/ 72707 w 545920"/>
              <a:gd name="connsiteY4" fmla="*/ 644785 h 65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5920" h="654210">
                <a:moveTo>
                  <a:pt x="72707" y="644785"/>
                </a:moveTo>
                <a:cubicBezTo>
                  <a:pt x="-81512" y="602725"/>
                  <a:pt x="48172" y="422219"/>
                  <a:pt x="109509" y="353872"/>
                </a:cubicBezTo>
                <a:cubicBezTo>
                  <a:pt x="197134" y="255732"/>
                  <a:pt x="188371" y="89246"/>
                  <a:pt x="258471" y="24403"/>
                </a:cubicBezTo>
                <a:cubicBezTo>
                  <a:pt x="367126" y="-75488"/>
                  <a:pt x="566910" y="154088"/>
                  <a:pt x="544127" y="301298"/>
                </a:cubicBezTo>
                <a:cubicBezTo>
                  <a:pt x="512582" y="509843"/>
                  <a:pt x="268986" y="699112"/>
                  <a:pt x="72707" y="644785"/>
                </a:cubicBezTo>
                <a:close/>
              </a:path>
            </a:pathLst>
          </a:custGeom>
          <a:gradFill>
            <a:gsLst>
              <a:gs pos="0">
                <a:srgbClr val="689FC8"/>
              </a:gs>
              <a:gs pos="47800">
                <a:srgbClr val="86ABAD"/>
              </a:gs>
              <a:gs pos="100000">
                <a:srgbClr val="A6B990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ABA3FFE-0FAE-4F5F-8505-D02817B5CDC2}"/>
              </a:ext>
            </a:extLst>
          </p:cNvPr>
          <p:cNvSpPr/>
          <p:nvPr/>
        </p:nvSpPr>
        <p:spPr>
          <a:xfrm>
            <a:off x="-630284" y="-272706"/>
            <a:ext cx="5802523" cy="2769006"/>
          </a:xfrm>
          <a:custGeom>
            <a:avLst/>
            <a:gdLst>
              <a:gd name="connsiteX0" fmla="*/ 4687913 w 5802523"/>
              <a:gd name="connsiteY0" fmla="*/ 1491370 h 2769006"/>
              <a:gd name="connsiteX1" fmla="*/ 2830273 w 5802523"/>
              <a:gd name="connsiteY1" fmla="*/ 2471012 h 2769006"/>
              <a:gd name="connsiteX2" fmla="*/ 0 w 5802523"/>
              <a:gd name="connsiteY2" fmla="*/ 2768936 h 2769006"/>
              <a:gd name="connsiteX3" fmla="*/ 0 w 5802523"/>
              <a:gd name="connsiteY3" fmla="*/ 0 h 2769006"/>
              <a:gd name="connsiteX4" fmla="*/ 5776210 w 5802523"/>
              <a:gd name="connsiteY4" fmla="*/ 0 h 2769006"/>
              <a:gd name="connsiteX5" fmla="*/ 4687913 w 5802523"/>
              <a:gd name="connsiteY5" fmla="*/ 1491370 h 2769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02523" h="2769006">
                <a:moveTo>
                  <a:pt x="4687913" y="1491370"/>
                </a:moveTo>
                <a:cubicBezTo>
                  <a:pt x="3927332" y="1549202"/>
                  <a:pt x="3936095" y="2944185"/>
                  <a:pt x="2830273" y="2471012"/>
                </a:cubicBezTo>
                <a:cubicBezTo>
                  <a:pt x="848206" y="1621054"/>
                  <a:pt x="849958" y="2779450"/>
                  <a:pt x="0" y="2768936"/>
                </a:cubicBezTo>
                <a:lnTo>
                  <a:pt x="0" y="0"/>
                </a:lnTo>
                <a:lnTo>
                  <a:pt x="5776210" y="0"/>
                </a:lnTo>
                <a:cubicBezTo>
                  <a:pt x="5904142" y="385548"/>
                  <a:pt x="5569416" y="1424775"/>
                  <a:pt x="4687913" y="1491370"/>
                </a:cubicBezTo>
                <a:close/>
              </a:path>
            </a:pathLst>
          </a:custGeom>
          <a:gradFill>
            <a:gsLst>
              <a:gs pos="50400">
                <a:srgbClr val="7DB78C"/>
              </a:gs>
              <a:gs pos="0">
                <a:srgbClr val="92D050"/>
              </a:gs>
              <a:gs pos="100000">
                <a:srgbClr val="689FC8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7770B71D-3397-4C9B-AE39-2C5314913233}"/>
              </a:ext>
            </a:extLst>
          </p:cNvPr>
          <p:cNvSpPr/>
          <p:nvPr/>
        </p:nvSpPr>
        <p:spPr>
          <a:xfrm>
            <a:off x="-630284" y="0"/>
            <a:ext cx="5332582" cy="2075649"/>
          </a:xfrm>
          <a:custGeom>
            <a:avLst/>
            <a:gdLst>
              <a:gd name="connsiteX0" fmla="*/ 4319890 w 5332582"/>
              <a:gd name="connsiteY0" fmla="*/ 1118089 h 2075649"/>
              <a:gd name="connsiteX1" fmla="*/ 2632241 w 5332582"/>
              <a:gd name="connsiteY1" fmla="*/ 1852383 h 2075649"/>
              <a:gd name="connsiteX2" fmla="*/ 0 w 5332582"/>
              <a:gd name="connsiteY2" fmla="*/ 2073196 h 2075649"/>
              <a:gd name="connsiteX3" fmla="*/ 0 w 5332582"/>
              <a:gd name="connsiteY3" fmla="*/ 0 h 2075649"/>
              <a:gd name="connsiteX4" fmla="*/ 5308295 w 5332582"/>
              <a:gd name="connsiteY4" fmla="*/ 0 h 2075649"/>
              <a:gd name="connsiteX5" fmla="*/ 4319890 w 5332582"/>
              <a:gd name="connsiteY5" fmla="*/ 1118089 h 207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32582" h="2075649">
                <a:moveTo>
                  <a:pt x="4319890" y="1118089"/>
                </a:moveTo>
                <a:cubicBezTo>
                  <a:pt x="3629409" y="1161901"/>
                  <a:pt x="3636419" y="2206386"/>
                  <a:pt x="2632241" y="1852383"/>
                </a:cubicBezTo>
                <a:cubicBezTo>
                  <a:pt x="785116" y="1198704"/>
                  <a:pt x="834186" y="2129276"/>
                  <a:pt x="0" y="2073196"/>
                </a:cubicBezTo>
                <a:lnTo>
                  <a:pt x="0" y="0"/>
                </a:lnTo>
                <a:lnTo>
                  <a:pt x="5308295" y="0"/>
                </a:lnTo>
                <a:cubicBezTo>
                  <a:pt x="5425712" y="290913"/>
                  <a:pt x="5120779" y="1069019"/>
                  <a:pt x="4319890" y="1118089"/>
                </a:cubicBezTo>
                <a:close/>
              </a:path>
            </a:pathLst>
          </a:custGeom>
          <a:solidFill>
            <a:srgbClr val="1A181C"/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0" name="Graphic 3">
            <a:extLst>
              <a:ext uri="{FF2B5EF4-FFF2-40B4-BE49-F238E27FC236}">
                <a16:creationId xmlns:a16="http://schemas.microsoft.com/office/drawing/2014/main" id="{054800C6-AC07-45FD-A175-09A60ECC77EE}"/>
              </a:ext>
            </a:extLst>
          </p:cNvPr>
          <p:cNvGrpSpPr/>
          <p:nvPr/>
        </p:nvGrpSpPr>
        <p:grpSpPr>
          <a:xfrm>
            <a:off x="56705" y="9191865"/>
            <a:ext cx="2419431" cy="1345281"/>
            <a:chOff x="-129990" y="9503142"/>
            <a:chExt cx="2419431" cy="1345281"/>
          </a:xfrm>
          <a:solidFill>
            <a:srgbClr val="FFFFFF"/>
          </a:solidFill>
        </p:grpSpPr>
        <p:sp>
          <p:nvSpPr>
            <p:cNvPr id="21" name="50%">
              <a:extLst>
                <a:ext uri="{FF2B5EF4-FFF2-40B4-BE49-F238E27FC236}">
                  <a16:creationId xmlns:a16="http://schemas.microsoft.com/office/drawing/2014/main" id="{47916BEE-8CEF-4612-8462-58971BA75077}"/>
                </a:ext>
              </a:extLst>
            </p:cNvPr>
            <p:cNvSpPr txBox="1"/>
            <p:nvPr/>
          </p:nvSpPr>
          <p:spPr>
            <a:xfrm>
              <a:off x="-129990" y="9503142"/>
              <a:ext cx="1973073" cy="119550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l"/>
              <a:r>
                <a:rPr lang="en-US" sz="6384" spc="0" baseline="0" dirty="0">
                  <a:solidFill>
                    <a:srgbClr val="FFFFFF"/>
                  </a:solidFill>
                  <a:latin typeface="Montserrat-ExtraBold"/>
                  <a:sym typeface="Montserrat-ExtraBold"/>
                  <a:rtl val="0"/>
                </a:rPr>
                <a:t>50%</a:t>
              </a:r>
            </a:p>
          </p:txBody>
        </p:sp>
        <p:sp>
          <p:nvSpPr>
            <p:cNvPr id="22" name="OFF">
              <a:extLst>
                <a:ext uri="{FF2B5EF4-FFF2-40B4-BE49-F238E27FC236}">
                  <a16:creationId xmlns:a16="http://schemas.microsoft.com/office/drawing/2014/main" id="{C9A264B5-B052-4350-AD3E-03EBB6811FBF}"/>
                </a:ext>
              </a:extLst>
            </p:cNvPr>
            <p:cNvSpPr txBox="1"/>
            <p:nvPr/>
          </p:nvSpPr>
          <p:spPr>
            <a:xfrm>
              <a:off x="227744" y="10301336"/>
              <a:ext cx="2061697" cy="54708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l"/>
              <a:r>
                <a:rPr lang="en-US" sz="2637" spc="0" baseline="0" dirty="0">
                  <a:solidFill>
                    <a:srgbClr val="FFFFFF"/>
                  </a:solidFill>
                  <a:latin typeface="Montserrat-ExtraBold"/>
                  <a:sym typeface="Montserrat-ExtraBold"/>
                  <a:rtl val="0"/>
                </a:rPr>
                <a:t>OFF</a:t>
              </a:r>
            </a:p>
          </p:txBody>
        </p:sp>
      </p:grpSp>
      <p:sp>
        <p:nvSpPr>
          <p:cNvPr id="24" name="SWIPE &gt;&gt;">
            <a:extLst>
              <a:ext uri="{FF2B5EF4-FFF2-40B4-BE49-F238E27FC236}">
                <a16:creationId xmlns:a16="http://schemas.microsoft.com/office/drawing/2014/main" id="{E81D9451-B85E-42CC-AA83-506BF3B5C3B9}"/>
              </a:ext>
            </a:extLst>
          </p:cNvPr>
          <p:cNvSpPr/>
          <p:nvPr/>
        </p:nvSpPr>
        <p:spPr>
          <a:xfrm>
            <a:off x="7953847" y="11977582"/>
            <a:ext cx="1864613" cy="3970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28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SWIPE &gt;&gt;</a:t>
            </a:r>
            <a:endParaRPr lang="en-US" sz="24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5F6ECEC-379A-4DDC-B23A-3DACB64C17CF}"/>
              </a:ext>
            </a:extLst>
          </p:cNvPr>
          <p:cNvGrpSpPr/>
          <p:nvPr/>
        </p:nvGrpSpPr>
        <p:grpSpPr>
          <a:xfrm>
            <a:off x="735500" y="11880746"/>
            <a:ext cx="2038618" cy="497244"/>
            <a:chOff x="651541" y="12124338"/>
            <a:chExt cx="2038618" cy="497244"/>
          </a:xfrm>
        </p:grpSpPr>
        <p:grpSp>
          <p:nvGrpSpPr>
            <p:cNvPr id="26" name="Graphic 28">
              <a:extLst>
                <a:ext uri="{FF2B5EF4-FFF2-40B4-BE49-F238E27FC236}">
                  <a16:creationId xmlns:a16="http://schemas.microsoft.com/office/drawing/2014/main" id="{4659DF2B-A149-4ED0-92AA-835BFDA53E0C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E57BD383-0851-4DD7-9855-9CB567F58712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A359E97C-9D6F-489C-B57D-C6AD4EE9B9AC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7" name="Graphic 29">
              <a:extLst>
                <a:ext uri="{FF2B5EF4-FFF2-40B4-BE49-F238E27FC236}">
                  <a16:creationId xmlns:a16="http://schemas.microsoft.com/office/drawing/2014/main" id="{708EC237-0110-45BE-95D1-7232983C2FAB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41F06684-931E-40A1-B343-6726FC59685A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F2718F6F-190E-4C72-B0CC-D9CFFD5130D4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8" name="Graphic 27">
              <a:extLst>
                <a:ext uri="{FF2B5EF4-FFF2-40B4-BE49-F238E27FC236}">
                  <a16:creationId xmlns:a16="http://schemas.microsoft.com/office/drawing/2014/main" id="{8B716967-8C60-4465-8CC1-F6DFF9A74296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49556442-DABF-4566-BEDA-505F9D40B7E6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AA026F6A-E909-428B-86C7-762DB238D637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</p:grpSp>
      <p:sp>
        <p:nvSpPr>
          <p:cNvPr id="35" name="www.yourdomain.com">
            <a:extLst>
              <a:ext uri="{FF2B5EF4-FFF2-40B4-BE49-F238E27FC236}">
                <a16:creationId xmlns:a16="http://schemas.microsoft.com/office/drawing/2014/main" id="{05BF1E39-C063-45FD-B885-93595C2BD9F6}"/>
              </a:ext>
            </a:extLst>
          </p:cNvPr>
          <p:cNvSpPr txBox="1"/>
          <p:nvPr/>
        </p:nvSpPr>
        <p:spPr>
          <a:xfrm>
            <a:off x="3957375" y="11907006"/>
            <a:ext cx="24751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www.yoursite.com</a:t>
            </a:r>
          </a:p>
        </p:txBody>
      </p:sp>
      <p:pic>
        <p:nvPicPr>
          <p:cNvPr id="36" name="YOUR LOGO">
            <a:extLst>
              <a:ext uri="{FF2B5EF4-FFF2-40B4-BE49-F238E27FC236}">
                <a16:creationId xmlns:a16="http://schemas.microsoft.com/office/drawing/2014/main" id="{779947BC-9EFF-41DF-B8D7-39044D3CD8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5220" y="688072"/>
            <a:ext cx="2346959" cy="274320"/>
          </a:xfrm>
          <a:prstGeom prst="rect">
            <a:avLst/>
          </a:prstGeom>
        </p:spPr>
      </p:pic>
      <p:sp>
        <p:nvSpPr>
          <p:cNvPr id="37" name="Inovative">
            <a:extLst>
              <a:ext uri="{FF2B5EF4-FFF2-40B4-BE49-F238E27FC236}">
                <a16:creationId xmlns:a16="http://schemas.microsoft.com/office/drawing/2014/main" id="{58689784-90F3-4E22-86D8-49168DC326C7}"/>
              </a:ext>
            </a:extLst>
          </p:cNvPr>
          <p:cNvSpPr txBox="1"/>
          <p:nvPr/>
        </p:nvSpPr>
        <p:spPr>
          <a:xfrm>
            <a:off x="4858518" y="7664129"/>
            <a:ext cx="4934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b="1" dirty="0" err="1">
                <a:ln w="25400">
                  <a:noFill/>
                </a:ln>
                <a:solidFill>
                  <a:schemeClr val="bg1"/>
                </a:solidFill>
                <a:latin typeface="Montserrat" panose="00000500000000000000" pitchFamily="50" charset="0"/>
              </a:rPr>
              <a:t>Inovative</a:t>
            </a:r>
            <a:endParaRPr lang="en-US" sz="7200" b="1" dirty="0">
              <a:ln w="25400">
                <a:noFill/>
              </a:ln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8" name="Template">
            <a:extLst>
              <a:ext uri="{FF2B5EF4-FFF2-40B4-BE49-F238E27FC236}">
                <a16:creationId xmlns:a16="http://schemas.microsoft.com/office/drawing/2014/main" id="{254DFBB4-4754-4F88-A372-0940805D570A}"/>
              </a:ext>
            </a:extLst>
          </p:cNvPr>
          <p:cNvSpPr txBox="1"/>
          <p:nvPr/>
        </p:nvSpPr>
        <p:spPr>
          <a:xfrm>
            <a:off x="5723275" y="8332725"/>
            <a:ext cx="39949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spc="-300" dirty="0">
                <a:solidFill>
                  <a:srgbClr val="79B5B5"/>
                </a:solidFill>
                <a:latin typeface="Modern Love" panose="04090805081005020601" pitchFamily="82" charset="0"/>
              </a:rPr>
              <a:t>Template</a:t>
            </a:r>
          </a:p>
        </p:txBody>
      </p:sp>
      <p:sp>
        <p:nvSpPr>
          <p:cNvPr id="39" name="Lorem ipsum dolor sit amet, consectetur adipiscing elit. Ut posuere, est et ornare dapibus, risus odio iaculis leo, sit amet euismod arcu ipsum at leo.">
            <a:extLst>
              <a:ext uri="{FF2B5EF4-FFF2-40B4-BE49-F238E27FC236}">
                <a16:creationId xmlns:a16="http://schemas.microsoft.com/office/drawing/2014/main" id="{E6027F66-E8EF-44C0-A5B6-314C4FD1270D}"/>
              </a:ext>
            </a:extLst>
          </p:cNvPr>
          <p:cNvSpPr/>
          <p:nvPr/>
        </p:nvSpPr>
        <p:spPr>
          <a:xfrm>
            <a:off x="3207711" y="9640997"/>
            <a:ext cx="65089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ornare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dapibus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. 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8B222DF-468A-46EC-8726-709B84CE5C5B}"/>
              </a:ext>
            </a:extLst>
          </p:cNvPr>
          <p:cNvGrpSpPr/>
          <p:nvPr/>
        </p:nvGrpSpPr>
        <p:grpSpPr>
          <a:xfrm>
            <a:off x="6991674" y="11029527"/>
            <a:ext cx="2646344" cy="629305"/>
            <a:chOff x="3786131" y="10956856"/>
            <a:chExt cx="2646344" cy="629305"/>
          </a:xfrm>
          <a:effectLst/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946F45AD-E03D-49A6-B412-5E1FF925DAAA}"/>
                </a:ext>
              </a:extLst>
            </p:cNvPr>
            <p:cNvSpPr/>
            <p:nvPr/>
          </p:nvSpPr>
          <p:spPr>
            <a:xfrm>
              <a:off x="3786131" y="10956856"/>
              <a:ext cx="2646344" cy="6293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89FC8"/>
                </a:gs>
                <a:gs pos="47800">
                  <a:srgbClr val="86ABAD"/>
                </a:gs>
                <a:gs pos="100000">
                  <a:srgbClr val="A6B990"/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BUY NOW">
              <a:extLst>
                <a:ext uri="{FF2B5EF4-FFF2-40B4-BE49-F238E27FC236}">
                  <a16:creationId xmlns:a16="http://schemas.microsoft.com/office/drawing/2014/main" id="{BD9BE3D4-45C0-4910-B0E2-67EAB3626057}"/>
                </a:ext>
              </a:extLst>
            </p:cNvPr>
            <p:cNvSpPr txBox="1"/>
            <p:nvPr/>
          </p:nvSpPr>
          <p:spPr>
            <a:xfrm>
              <a:off x="4351341" y="11044956"/>
              <a:ext cx="16417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Buy Now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17458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7C3DC11-1509-41BA-9ADA-0A316604FFFF}"/>
              </a:ext>
            </a:extLst>
          </p:cNvPr>
          <p:cNvSpPr/>
          <p:nvPr/>
        </p:nvSpPr>
        <p:spPr>
          <a:xfrm rot="15894287">
            <a:off x="4323890" y="3825234"/>
            <a:ext cx="2490745" cy="3942519"/>
          </a:xfrm>
          <a:custGeom>
            <a:avLst/>
            <a:gdLst>
              <a:gd name="connsiteX0" fmla="*/ 2448230 w 2490745"/>
              <a:gd name="connsiteY0" fmla="*/ 2063521 h 3942519"/>
              <a:gd name="connsiteX1" fmla="*/ 375033 w 2490745"/>
              <a:gd name="connsiteY1" fmla="*/ 3915903 h 3942519"/>
              <a:gd name="connsiteX2" fmla="*/ 0 w 2490745"/>
              <a:gd name="connsiteY2" fmla="*/ 3926419 h 3942519"/>
              <a:gd name="connsiteX3" fmla="*/ 0 w 2490745"/>
              <a:gd name="connsiteY3" fmla="*/ 130523 h 3942519"/>
              <a:gd name="connsiteX4" fmla="*/ 1897948 w 2490745"/>
              <a:gd name="connsiteY4" fmla="*/ 363605 h 3942519"/>
              <a:gd name="connsiteX5" fmla="*/ 2448230 w 2490745"/>
              <a:gd name="connsiteY5" fmla="*/ 2063521 h 3942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90745" h="3942519">
                <a:moveTo>
                  <a:pt x="2448230" y="2063521"/>
                </a:moveTo>
                <a:cubicBezTo>
                  <a:pt x="2446478" y="2957291"/>
                  <a:pt x="1486112" y="3642515"/>
                  <a:pt x="375033" y="3915903"/>
                </a:cubicBezTo>
                <a:cubicBezTo>
                  <a:pt x="243596" y="3947449"/>
                  <a:pt x="117417" y="3950953"/>
                  <a:pt x="0" y="3926419"/>
                </a:cubicBezTo>
                <a:lnTo>
                  <a:pt x="0" y="130523"/>
                </a:lnTo>
                <a:cubicBezTo>
                  <a:pt x="615124" y="-155133"/>
                  <a:pt x="1344161" y="76196"/>
                  <a:pt x="1897948" y="363605"/>
                </a:cubicBezTo>
                <a:cubicBezTo>
                  <a:pt x="2718114" y="794717"/>
                  <a:pt x="2448230" y="2063521"/>
                  <a:pt x="2448230" y="2063521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6080EFA-87C5-4A8C-B62C-C066AC5AE7CB}"/>
              </a:ext>
            </a:extLst>
          </p:cNvPr>
          <p:cNvSpPr/>
          <p:nvPr/>
        </p:nvSpPr>
        <p:spPr>
          <a:xfrm rot="15894287">
            <a:off x="4032991" y="4149885"/>
            <a:ext cx="2355423" cy="3567404"/>
          </a:xfrm>
          <a:custGeom>
            <a:avLst/>
            <a:gdLst>
              <a:gd name="connsiteX0" fmla="*/ 2315041 w 2355423"/>
              <a:gd name="connsiteY0" fmla="*/ 1867429 h 3567404"/>
              <a:gd name="connsiteX1" fmla="*/ 355756 w 2355423"/>
              <a:gd name="connsiteY1" fmla="*/ 3542809 h 3567404"/>
              <a:gd name="connsiteX2" fmla="*/ 0 w 2355423"/>
              <a:gd name="connsiteY2" fmla="*/ 3553325 h 3567404"/>
              <a:gd name="connsiteX3" fmla="*/ 0 w 2355423"/>
              <a:gd name="connsiteY3" fmla="*/ 118443 h 3567404"/>
              <a:gd name="connsiteX4" fmla="*/ 1794551 w 2355423"/>
              <a:gd name="connsiteY4" fmla="*/ 330494 h 3567404"/>
              <a:gd name="connsiteX5" fmla="*/ 2315041 w 2355423"/>
              <a:gd name="connsiteY5" fmla="*/ 1867429 h 3567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55423" h="3567404">
                <a:moveTo>
                  <a:pt x="2315041" y="1867429"/>
                </a:moveTo>
                <a:cubicBezTo>
                  <a:pt x="2313288" y="2675326"/>
                  <a:pt x="1405498" y="3295709"/>
                  <a:pt x="355756" y="3542809"/>
                </a:cubicBezTo>
                <a:cubicBezTo>
                  <a:pt x="231329" y="3572602"/>
                  <a:pt x="112159" y="3574355"/>
                  <a:pt x="0" y="3553325"/>
                </a:cubicBezTo>
                <a:lnTo>
                  <a:pt x="0" y="118443"/>
                </a:lnTo>
                <a:cubicBezTo>
                  <a:pt x="581827" y="-140926"/>
                  <a:pt x="1270556" y="69373"/>
                  <a:pt x="1794551" y="330494"/>
                </a:cubicBezTo>
                <a:cubicBezTo>
                  <a:pt x="2570904" y="719547"/>
                  <a:pt x="2315041" y="1867429"/>
                  <a:pt x="2315041" y="1867429"/>
                </a:cubicBezTo>
                <a:close/>
              </a:path>
            </a:pathLst>
          </a:custGeom>
          <a:gradFill>
            <a:gsLst>
              <a:gs pos="0">
                <a:srgbClr val="92D050"/>
              </a:gs>
              <a:gs pos="46000">
                <a:srgbClr val="87C47E"/>
              </a:gs>
              <a:gs pos="100000">
                <a:srgbClr val="79B5B5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0C13E119-32EB-4698-B743-92E444CE1FD9}"/>
              </a:ext>
            </a:extLst>
          </p:cNvPr>
          <p:cNvSpPr/>
          <p:nvPr/>
        </p:nvSpPr>
        <p:spPr>
          <a:xfrm rot="19341315" flipV="1">
            <a:off x="-1259332" y="2320401"/>
            <a:ext cx="15764178" cy="12186018"/>
          </a:xfrm>
          <a:custGeom>
            <a:avLst/>
            <a:gdLst>
              <a:gd name="connsiteX0" fmla="*/ 949850 w 15764178"/>
              <a:gd name="connsiteY0" fmla="*/ 11832818 h 12186018"/>
              <a:gd name="connsiteX1" fmla="*/ 5646526 w 15764178"/>
              <a:gd name="connsiteY1" fmla="*/ 10127645 h 12186018"/>
              <a:gd name="connsiteX2" fmla="*/ 14561447 w 15764178"/>
              <a:gd name="connsiteY2" fmla="*/ 7342937 h 12186018"/>
              <a:gd name="connsiteX3" fmla="*/ 13679943 w 15764178"/>
              <a:gd name="connsiteY3" fmla="*/ 0 h 12186018"/>
              <a:gd name="connsiteX4" fmla="*/ 0 w 15764178"/>
              <a:gd name="connsiteY4" fmla="*/ 1657856 h 12186018"/>
              <a:gd name="connsiteX5" fmla="*/ 949850 w 15764178"/>
              <a:gd name="connsiteY5" fmla="*/ 11832818 h 12186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64178" h="12186018">
                <a:moveTo>
                  <a:pt x="949850" y="11832818"/>
                </a:moveTo>
                <a:cubicBezTo>
                  <a:pt x="949850" y="11832818"/>
                  <a:pt x="4249791" y="13339960"/>
                  <a:pt x="5646526" y="10127645"/>
                </a:cubicBezTo>
                <a:cubicBezTo>
                  <a:pt x="7481384" y="5904142"/>
                  <a:pt x="11412221" y="10900493"/>
                  <a:pt x="14561447" y="7342937"/>
                </a:cubicBezTo>
                <a:cubicBezTo>
                  <a:pt x="17710672" y="3785380"/>
                  <a:pt x="13679943" y="0"/>
                  <a:pt x="13679943" y="0"/>
                </a:cubicBezTo>
                <a:lnTo>
                  <a:pt x="0" y="1657856"/>
                </a:lnTo>
                <a:lnTo>
                  <a:pt x="949850" y="11832818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 l="11199" t="-5422" r="25463" b="23803"/>
            </a:stretch>
          </a:blip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DECCF34-4EFD-4B73-A0EB-C1C17444DB8F}"/>
              </a:ext>
            </a:extLst>
          </p:cNvPr>
          <p:cNvSpPr/>
          <p:nvPr/>
        </p:nvSpPr>
        <p:spPr>
          <a:xfrm rot="6973796">
            <a:off x="6241775" y="8634839"/>
            <a:ext cx="5311799" cy="2336070"/>
          </a:xfrm>
          <a:custGeom>
            <a:avLst/>
            <a:gdLst>
              <a:gd name="connsiteX0" fmla="*/ 0 w 5311799"/>
              <a:gd name="connsiteY0" fmla="*/ 0 h 2336070"/>
              <a:gd name="connsiteX1" fmla="*/ 2532349 w 5311799"/>
              <a:gd name="connsiteY1" fmla="*/ 914800 h 2336070"/>
              <a:gd name="connsiteX2" fmla="*/ 5311800 w 5311799"/>
              <a:gd name="connsiteY2" fmla="*/ 2336070 h 2336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1799" h="2336070">
                <a:moveTo>
                  <a:pt x="0" y="0"/>
                </a:moveTo>
                <a:cubicBezTo>
                  <a:pt x="634401" y="362766"/>
                  <a:pt x="1459825" y="688729"/>
                  <a:pt x="2532349" y="914800"/>
                </a:cubicBezTo>
                <a:cubicBezTo>
                  <a:pt x="4002689" y="1224991"/>
                  <a:pt x="4842133" y="1763006"/>
                  <a:pt x="5311800" y="2336070"/>
                </a:cubicBezTo>
              </a:path>
            </a:pathLst>
          </a:custGeom>
          <a:noFill/>
          <a:ln w="122608" cap="rnd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034EB43-D012-4E76-BD1A-295212113430}"/>
              </a:ext>
            </a:extLst>
          </p:cNvPr>
          <p:cNvSpPr/>
          <p:nvPr/>
        </p:nvSpPr>
        <p:spPr>
          <a:xfrm flipH="1" flipV="1">
            <a:off x="-463457" y="3604399"/>
            <a:ext cx="11040692" cy="3923681"/>
          </a:xfrm>
          <a:custGeom>
            <a:avLst/>
            <a:gdLst>
              <a:gd name="connsiteX0" fmla="*/ 0 w 11040692"/>
              <a:gd name="connsiteY0" fmla="*/ 3506277 h 3923681"/>
              <a:gd name="connsiteX1" fmla="*/ 4444317 w 11040692"/>
              <a:gd name="connsiteY1" fmla="*/ 1222782 h 3923681"/>
              <a:gd name="connsiteX2" fmla="*/ 10928533 w 11040692"/>
              <a:gd name="connsiteY2" fmla="*/ 1513695 h 3923681"/>
              <a:gd name="connsiteX3" fmla="*/ 11040692 w 11040692"/>
              <a:gd name="connsiteY3" fmla="*/ 1585548 h 392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40692" h="3923681">
                <a:moveTo>
                  <a:pt x="0" y="3506277"/>
                </a:moveTo>
                <a:cubicBezTo>
                  <a:pt x="3073869" y="4603337"/>
                  <a:pt x="3235099" y="3432672"/>
                  <a:pt x="4444317" y="1222782"/>
                </a:cubicBezTo>
                <a:cubicBezTo>
                  <a:pt x="5914657" y="-1463786"/>
                  <a:pt x="10181972" y="1045781"/>
                  <a:pt x="10928533" y="1513695"/>
                </a:cubicBezTo>
                <a:cubicBezTo>
                  <a:pt x="11000385" y="1559260"/>
                  <a:pt x="11040692" y="1585548"/>
                  <a:pt x="11040692" y="1585548"/>
                </a:cubicBezTo>
              </a:path>
            </a:pathLst>
          </a:custGeom>
          <a:noFill/>
          <a:ln w="157639" cap="flat">
            <a:gradFill>
              <a:gsLst>
                <a:gs pos="0">
                  <a:srgbClr val="689FC8"/>
                </a:gs>
                <a:gs pos="47800">
                  <a:srgbClr val="86ABAD"/>
                </a:gs>
                <a:gs pos="100000">
                  <a:srgbClr val="A6B990"/>
                </a:gs>
              </a:gsLst>
              <a:lin ang="2700000" scaled="0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7CC2CD3-8BBA-49C4-96DD-45115FB7656C}"/>
              </a:ext>
            </a:extLst>
          </p:cNvPr>
          <p:cNvSpPr/>
          <p:nvPr/>
        </p:nvSpPr>
        <p:spPr>
          <a:xfrm>
            <a:off x="8301396" y="6429609"/>
            <a:ext cx="2819757" cy="6829456"/>
          </a:xfrm>
          <a:custGeom>
            <a:avLst/>
            <a:gdLst>
              <a:gd name="connsiteX0" fmla="*/ 0 w 2819757"/>
              <a:gd name="connsiteY0" fmla="*/ 0 h 6829456"/>
              <a:gd name="connsiteX1" fmla="*/ 1135614 w 2819757"/>
              <a:gd name="connsiteY1" fmla="*/ 1586004 h 6829456"/>
              <a:gd name="connsiteX2" fmla="*/ 2216901 w 2819757"/>
              <a:gd name="connsiteY2" fmla="*/ 6633178 h 6829456"/>
              <a:gd name="connsiteX3" fmla="*/ 2819757 w 2819757"/>
              <a:gd name="connsiteY3" fmla="*/ 6829457 h 6829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757" h="6829456">
                <a:moveTo>
                  <a:pt x="0" y="0"/>
                </a:moveTo>
                <a:cubicBezTo>
                  <a:pt x="525747" y="418845"/>
                  <a:pt x="965622" y="981395"/>
                  <a:pt x="1135614" y="1586004"/>
                </a:cubicBezTo>
                <a:cubicBezTo>
                  <a:pt x="1682391" y="3522507"/>
                  <a:pt x="-841196" y="5790230"/>
                  <a:pt x="2216901" y="6633178"/>
                </a:cubicBezTo>
                <a:cubicBezTo>
                  <a:pt x="2432457" y="6692763"/>
                  <a:pt x="2633994" y="6759357"/>
                  <a:pt x="2819757" y="6829457"/>
                </a:cubicBezTo>
              </a:path>
            </a:pathLst>
          </a:custGeom>
          <a:noFill/>
          <a:ln w="122608" cap="rnd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16FC4B18-1148-49C4-9FA0-9FFBA13BBB3B}"/>
              </a:ext>
            </a:extLst>
          </p:cNvPr>
          <p:cNvSpPr/>
          <p:nvPr/>
        </p:nvSpPr>
        <p:spPr>
          <a:xfrm rot="21004555" flipV="1">
            <a:off x="-10391052" y="7469586"/>
            <a:ext cx="33344627" cy="13285921"/>
          </a:xfrm>
          <a:custGeom>
            <a:avLst/>
            <a:gdLst>
              <a:gd name="connsiteX0" fmla="*/ 949850 w 15764178"/>
              <a:gd name="connsiteY0" fmla="*/ 11832818 h 12186018"/>
              <a:gd name="connsiteX1" fmla="*/ 5646526 w 15764178"/>
              <a:gd name="connsiteY1" fmla="*/ 10127645 h 12186018"/>
              <a:gd name="connsiteX2" fmla="*/ 14561447 w 15764178"/>
              <a:gd name="connsiteY2" fmla="*/ 7342937 h 12186018"/>
              <a:gd name="connsiteX3" fmla="*/ 13679943 w 15764178"/>
              <a:gd name="connsiteY3" fmla="*/ 0 h 12186018"/>
              <a:gd name="connsiteX4" fmla="*/ 0 w 15764178"/>
              <a:gd name="connsiteY4" fmla="*/ 1657856 h 12186018"/>
              <a:gd name="connsiteX5" fmla="*/ 949850 w 15764178"/>
              <a:gd name="connsiteY5" fmla="*/ 11832818 h 12186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64178" h="12186018">
                <a:moveTo>
                  <a:pt x="949850" y="11832818"/>
                </a:moveTo>
                <a:cubicBezTo>
                  <a:pt x="949850" y="11832818"/>
                  <a:pt x="4249791" y="13339960"/>
                  <a:pt x="5646526" y="10127645"/>
                </a:cubicBezTo>
                <a:cubicBezTo>
                  <a:pt x="7481384" y="5904142"/>
                  <a:pt x="11412221" y="10900493"/>
                  <a:pt x="14561447" y="7342937"/>
                </a:cubicBezTo>
                <a:cubicBezTo>
                  <a:pt x="17710672" y="3785380"/>
                  <a:pt x="13679943" y="0"/>
                  <a:pt x="13679943" y="0"/>
                </a:cubicBezTo>
                <a:lnTo>
                  <a:pt x="0" y="1657856"/>
                </a:lnTo>
                <a:lnTo>
                  <a:pt x="949850" y="11832818"/>
                </a:lnTo>
                <a:close/>
              </a:path>
            </a:pathLst>
          </a:custGeom>
          <a:solidFill>
            <a:srgbClr val="1A181C"/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37CFED6B-7FFD-46DB-8E68-700C5786FB5F}"/>
              </a:ext>
            </a:extLst>
          </p:cNvPr>
          <p:cNvGrpSpPr/>
          <p:nvPr/>
        </p:nvGrpSpPr>
        <p:grpSpPr>
          <a:xfrm flipV="1">
            <a:off x="-1434697" y="-1049287"/>
            <a:ext cx="5811260" cy="1888021"/>
            <a:chOff x="-1434697" y="-1049287"/>
            <a:chExt cx="5811260" cy="1888021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3FCB98A5-3F75-43C3-9082-74D10E422FFD}"/>
                </a:ext>
              </a:extLst>
            </p:cNvPr>
            <p:cNvSpPr/>
            <p:nvPr/>
          </p:nvSpPr>
          <p:spPr>
            <a:xfrm>
              <a:off x="-1434697" y="-1049287"/>
              <a:ext cx="2625231" cy="1888021"/>
            </a:xfrm>
            <a:custGeom>
              <a:avLst/>
              <a:gdLst>
                <a:gd name="connsiteX0" fmla="*/ 0 w 2625231"/>
                <a:gd name="connsiteY0" fmla="*/ 51411 h 1888021"/>
                <a:gd name="connsiteX1" fmla="*/ 2472765 w 2625231"/>
                <a:gd name="connsiteY1" fmla="*/ 1448147 h 1888021"/>
                <a:gd name="connsiteX2" fmla="*/ 2625231 w 2625231"/>
                <a:gd name="connsiteY2" fmla="*/ 1888022 h 188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25231" h="1888021">
                  <a:moveTo>
                    <a:pt x="0" y="51411"/>
                  </a:moveTo>
                  <a:cubicBezTo>
                    <a:pt x="788621" y="-80025"/>
                    <a:pt x="1889185" y="-67758"/>
                    <a:pt x="2472765" y="1448147"/>
                  </a:cubicBezTo>
                  <a:cubicBezTo>
                    <a:pt x="2532350" y="1604118"/>
                    <a:pt x="2583172" y="1749576"/>
                    <a:pt x="2625231" y="1888022"/>
                  </a:cubicBezTo>
                </a:path>
              </a:pathLst>
            </a:custGeom>
            <a:noFill/>
            <a:ln w="136210" cap="rnd">
              <a:solidFill>
                <a:srgbClr val="FFFFFF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CA24B84-3474-41ED-A704-6377F5F34FD5}"/>
                </a:ext>
              </a:extLst>
            </p:cNvPr>
            <p:cNvSpPr/>
            <p:nvPr/>
          </p:nvSpPr>
          <p:spPr>
            <a:xfrm>
              <a:off x="-597006" y="-718762"/>
              <a:ext cx="4973569" cy="1289366"/>
            </a:xfrm>
            <a:custGeom>
              <a:avLst/>
              <a:gdLst>
                <a:gd name="connsiteX0" fmla="*/ 0 w 4973569"/>
                <a:gd name="connsiteY0" fmla="*/ 1289366 h 1289366"/>
                <a:gd name="connsiteX1" fmla="*/ 1892690 w 4973569"/>
                <a:gd name="connsiteY1" fmla="*/ 34583 h 1289366"/>
                <a:gd name="connsiteX2" fmla="*/ 3342000 w 4973569"/>
                <a:gd name="connsiteY2" fmla="*/ 157257 h 1289366"/>
                <a:gd name="connsiteX3" fmla="*/ 4973570 w 4973569"/>
                <a:gd name="connsiteY3" fmla="*/ 1289366 h 128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73569" h="1289366">
                  <a:moveTo>
                    <a:pt x="0" y="1289366"/>
                  </a:moveTo>
                  <a:cubicBezTo>
                    <a:pt x="273389" y="739084"/>
                    <a:pt x="979643" y="134474"/>
                    <a:pt x="1892690" y="34583"/>
                  </a:cubicBezTo>
                  <a:cubicBezTo>
                    <a:pt x="2271228" y="-7477"/>
                    <a:pt x="2816253" y="-49537"/>
                    <a:pt x="3342000" y="157257"/>
                  </a:cubicBezTo>
                  <a:cubicBezTo>
                    <a:pt x="4079799" y="444665"/>
                    <a:pt x="4425040" y="861758"/>
                    <a:pt x="4973570" y="1289366"/>
                  </a:cubicBezTo>
                </a:path>
              </a:pathLst>
            </a:custGeom>
            <a:noFill/>
            <a:ln w="136210" cap="rnd">
              <a:solidFill>
                <a:srgbClr val="FFFFFF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AC94F6D-04F5-47C4-A1CA-C448DB7715A1}"/>
              </a:ext>
            </a:extLst>
          </p:cNvPr>
          <p:cNvSpPr/>
          <p:nvPr/>
        </p:nvSpPr>
        <p:spPr>
          <a:xfrm>
            <a:off x="1894903" y="5490555"/>
            <a:ext cx="212119" cy="265051"/>
          </a:xfrm>
          <a:custGeom>
            <a:avLst/>
            <a:gdLst>
              <a:gd name="connsiteX0" fmla="*/ 175193 w 212119"/>
              <a:gd name="connsiteY0" fmla="*/ 240994 h 265051"/>
              <a:gd name="connsiteX1" fmla="*/ 33241 w 212119"/>
              <a:gd name="connsiteY1" fmla="*/ 221717 h 265051"/>
              <a:gd name="connsiteX2" fmla="*/ 31489 w 212119"/>
              <a:gd name="connsiteY2" fmla="*/ 35952 h 265051"/>
              <a:gd name="connsiteX3" fmla="*/ 185708 w 212119"/>
              <a:gd name="connsiteY3" fmla="*/ 30695 h 265051"/>
              <a:gd name="connsiteX4" fmla="*/ 175193 w 212119"/>
              <a:gd name="connsiteY4" fmla="*/ 240994 h 265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119" h="265051">
                <a:moveTo>
                  <a:pt x="175193" y="240994"/>
                </a:moveTo>
                <a:cubicBezTo>
                  <a:pt x="127876" y="279549"/>
                  <a:pt x="71796" y="270786"/>
                  <a:pt x="33241" y="221717"/>
                </a:cubicBezTo>
                <a:cubicBezTo>
                  <a:pt x="-5313" y="174399"/>
                  <a:pt x="-15829" y="74507"/>
                  <a:pt x="31489" y="35952"/>
                </a:cubicBezTo>
                <a:cubicBezTo>
                  <a:pt x="78806" y="-2602"/>
                  <a:pt x="147153" y="-18375"/>
                  <a:pt x="185708" y="30695"/>
                </a:cubicBezTo>
                <a:cubicBezTo>
                  <a:pt x="222511" y="78012"/>
                  <a:pt x="222511" y="204192"/>
                  <a:pt x="175193" y="240994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7FED6F0-F450-4FFC-B436-AEBE7AE82453}"/>
              </a:ext>
            </a:extLst>
          </p:cNvPr>
          <p:cNvSpPr/>
          <p:nvPr/>
        </p:nvSpPr>
        <p:spPr>
          <a:xfrm>
            <a:off x="6306319" y="1856603"/>
            <a:ext cx="553167" cy="669812"/>
          </a:xfrm>
          <a:custGeom>
            <a:avLst/>
            <a:gdLst>
              <a:gd name="connsiteX0" fmla="*/ 321491 w 553167"/>
              <a:gd name="connsiteY0" fmla="*/ 669582 h 669812"/>
              <a:gd name="connsiteX1" fmla="*/ 786 w 553167"/>
              <a:gd name="connsiteY1" fmla="*/ 385679 h 669812"/>
              <a:gd name="connsiteX2" fmla="*/ 170777 w 553167"/>
              <a:gd name="connsiteY2" fmla="*/ 131 h 669812"/>
              <a:gd name="connsiteX3" fmla="*/ 552820 w 553167"/>
              <a:gd name="connsiteY3" fmla="*/ 408461 h 669812"/>
              <a:gd name="connsiteX4" fmla="*/ 321491 w 553167"/>
              <a:gd name="connsiteY4" fmla="*/ 669582 h 66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3167" h="669812">
                <a:moveTo>
                  <a:pt x="321491" y="669582"/>
                </a:moveTo>
                <a:cubicBezTo>
                  <a:pt x="183045" y="676592"/>
                  <a:pt x="9548" y="522373"/>
                  <a:pt x="786" y="385679"/>
                </a:cubicBezTo>
                <a:cubicBezTo>
                  <a:pt x="-6224" y="247232"/>
                  <a:pt x="32330" y="7140"/>
                  <a:pt x="170777" y="131"/>
                </a:cubicBezTo>
                <a:cubicBezTo>
                  <a:pt x="309224" y="-6879"/>
                  <a:pt x="544058" y="270014"/>
                  <a:pt x="552820" y="408461"/>
                </a:cubicBezTo>
                <a:cubicBezTo>
                  <a:pt x="559830" y="546908"/>
                  <a:pt x="459938" y="662572"/>
                  <a:pt x="321491" y="669582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7500F89-081E-4B61-9DB9-C835960214C0}"/>
              </a:ext>
            </a:extLst>
          </p:cNvPr>
          <p:cNvSpPr/>
          <p:nvPr/>
        </p:nvSpPr>
        <p:spPr>
          <a:xfrm>
            <a:off x="4032746" y="-176249"/>
            <a:ext cx="545920" cy="654210"/>
          </a:xfrm>
          <a:custGeom>
            <a:avLst/>
            <a:gdLst>
              <a:gd name="connsiteX0" fmla="*/ 72707 w 545920"/>
              <a:gd name="connsiteY0" fmla="*/ 644785 h 654210"/>
              <a:gd name="connsiteX1" fmla="*/ 109509 w 545920"/>
              <a:gd name="connsiteY1" fmla="*/ 353872 h 654210"/>
              <a:gd name="connsiteX2" fmla="*/ 258471 w 545920"/>
              <a:gd name="connsiteY2" fmla="*/ 24403 h 654210"/>
              <a:gd name="connsiteX3" fmla="*/ 544127 w 545920"/>
              <a:gd name="connsiteY3" fmla="*/ 301298 h 654210"/>
              <a:gd name="connsiteX4" fmla="*/ 72707 w 545920"/>
              <a:gd name="connsiteY4" fmla="*/ 644785 h 65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5920" h="654210">
                <a:moveTo>
                  <a:pt x="72707" y="644785"/>
                </a:moveTo>
                <a:cubicBezTo>
                  <a:pt x="-81512" y="602725"/>
                  <a:pt x="48172" y="422219"/>
                  <a:pt x="109509" y="353872"/>
                </a:cubicBezTo>
                <a:cubicBezTo>
                  <a:pt x="197134" y="255732"/>
                  <a:pt x="188371" y="89246"/>
                  <a:pt x="258471" y="24403"/>
                </a:cubicBezTo>
                <a:cubicBezTo>
                  <a:pt x="367126" y="-75488"/>
                  <a:pt x="566910" y="154088"/>
                  <a:pt x="544127" y="301298"/>
                </a:cubicBezTo>
                <a:cubicBezTo>
                  <a:pt x="512582" y="509843"/>
                  <a:pt x="268986" y="699112"/>
                  <a:pt x="72707" y="644785"/>
                </a:cubicBezTo>
                <a:close/>
              </a:path>
            </a:pathLst>
          </a:custGeom>
          <a:gradFill>
            <a:gsLst>
              <a:gs pos="0">
                <a:srgbClr val="689FC8"/>
              </a:gs>
              <a:gs pos="47800">
                <a:srgbClr val="86ABAD"/>
              </a:gs>
              <a:gs pos="100000">
                <a:srgbClr val="A6B990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B50625A-2F6D-4BB9-BD87-6278CC6FCEA2}"/>
              </a:ext>
            </a:extLst>
          </p:cNvPr>
          <p:cNvSpPr/>
          <p:nvPr/>
        </p:nvSpPr>
        <p:spPr>
          <a:xfrm flipH="1">
            <a:off x="5801358" y="0"/>
            <a:ext cx="5802523" cy="2769006"/>
          </a:xfrm>
          <a:custGeom>
            <a:avLst/>
            <a:gdLst>
              <a:gd name="connsiteX0" fmla="*/ 4687913 w 5802523"/>
              <a:gd name="connsiteY0" fmla="*/ 1491370 h 2769006"/>
              <a:gd name="connsiteX1" fmla="*/ 2830273 w 5802523"/>
              <a:gd name="connsiteY1" fmla="*/ 2471012 h 2769006"/>
              <a:gd name="connsiteX2" fmla="*/ 0 w 5802523"/>
              <a:gd name="connsiteY2" fmla="*/ 2768936 h 2769006"/>
              <a:gd name="connsiteX3" fmla="*/ 0 w 5802523"/>
              <a:gd name="connsiteY3" fmla="*/ 0 h 2769006"/>
              <a:gd name="connsiteX4" fmla="*/ 5776210 w 5802523"/>
              <a:gd name="connsiteY4" fmla="*/ 0 h 2769006"/>
              <a:gd name="connsiteX5" fmla="*/ 4687913 w 5802523"/>
              <a:gd name="connsiteY5" fmla="*/ 1491370 h 2769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02523" h="2769006">
                <a:moveTo>
                  <a:pt x="4687913" y="1491370"/>
                </a:moveTo>
                <a:cubicBezTo>
                  <a:pt x="3927332" y="1549202"/>
                  <a:pt x="3936095" y="2944185"/>
                  <a:pt x="2830273" y="2471012"/>
                </a:cubicBezTo>
                <a:cubicBezTo>
                  <a:pt x="848206" y="1621054"/>
                  <a:pt x="849958" y="2779450"/>
                  <a:pt x="0" y="2768936"/>
                </a:cubicBezTo>
                <a:lnTo>
                  <a:pt x="0" y="0"/>
                </a:lnTo>
                <a:lnTo>
                  <a:pt x="5776210" y="0"/>
                </a:lnTo>
                <a:cubicBezTo>
                  <a:pt x="5904142" y="385548"/>
                  <a:pt x="5569416" y="1424775"/>
                  <a:pt x="4687913" y="1491370"/>
                </a:cubicBezTo>
                <a:close/>
              </a:path>
            </a:pathLst>
          </a:custGeom>
          <a:gradFill>
            <a:gsLst>
              <a:gs pos="50400">
                <a:srgbClr val="7DB78C"/>
              </a:gs>
              <a:gs pos="0">
                <a:srgbClr val="92D050"/>
              </a:gs>
              <a:gs pos="100000">
                <a:srgbClr val="689FC8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60DC659-4721-4FAE-A5E9-FC3B546EC1B0}"/>
              </a:ext>
            </a:extLst>
          </p:cNvPr>
          <p:cNvSpPr/>
          <p:nvPr/>
        </p:nvSpPr>
        <p:spPr>
          <a:xfrm flipH="1">
            <a:off x="6069854" y="-75433"/>
            <a:ext cx="5332582" cy="2075649"/>
          </a:xfrm>
          <a:custGeom>
            <a:avLst/>
            <a:gdLst>
              <a:gd name="connsiteX0" fmla="*/ 4319890 w 5332582"/>
              <a:gd name="connsiteY0" fmla="*/ 1118089 h 2075649"/>
              <a:gd name="connsiteX1" fmla="*/ 2632241 w 5332582"/>
              <a:gd name="connsiteY1" fmla="*/ 1852383 h 2075649"/>
              <a:gd name="connsiteX2" fmla="*/ 0 w 5332582"/>
              <a:gd name="connsiteY2" fmla="*/ 2073196 h 2075649"/>
              <a:gd name="connsiteX3" fmla="*/ 0 w 5332582"/>
              <a:gd name="connsiteY3" fmla="*/ 0 h 2075649"/>
              <a:gd name="connsiteX4" fmla="*/ 5308295 w 5332582"/>
              <a:gd name="connsiteY4" fmla="*/ 0 h 2075649"/>
              <a:gd name="connsiteX5" fmla="*/ 4319890 w 5332582"/>
              <a:gd name="connsiteY5" fmla="*/ 1118089 h 207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32582" h="2075649">
                <a:moveTo>
                  <a:pt x="4319890" y="1118089"/>
                </a:moveTo>
                <a:cubicBezTo>
                  <a:pt x="3629409" y="1161901"/>
                  <a:pt x="3636419" y="2206386"/>
                  <a:pt x="2632241" y="1852383"/>
                </a:cubicBezTo>
                <a:cubicBezTo>
                  <a:pt x="785116" y="1198704"/>
                  <a:pt x="834186" y="2129276"/>
                  <a:pt x="0" y="2073196"/>
                </a:cubicBezTo>
                <a:lnTo>
                  <a:pt x="0" y="0"/>
                </a:lnTo>
                <a:lnTo>
                  <a:pt x="5308295" y="0"/>
                </a:lnTo>
                <a:cubicBezTo>
                  <a:pt x="5425712" y="290913"/>
                  <a:pt x="5120779" y="1069019"/>
                  <a:pt x="4319890" y="1118089"/>
                </a:cubicBezTo>
                <a:close/>
              </a:path>
            </a:pathLst>
          </a:custGeom>
          <a:solidFill>
            <a:srgbClr val="1A181C"/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7" name="Graphic 3">
            <a:extLst>
              <a:ext uri="{FF2B5EF4-FFF2-40B4-BE49-F238E27FC236}">
                <a16:creationId xmlns:a16="http://schemas.microsoft.com/office/drawing/2014/main" id="{D359C049-8FB6-47F9-81B5-C14332573886}"/>
              </a:ext>
            </a:extLst>
          </p:cNvPr>
          <p:cNvGrpSpPr/>
          <p:nvPr/>
        </p:nvGrpSpPr>
        <p:grpSpPr>
          <a:xfrm>
            <a:off x="4021890" y="5190659"/>
            <a:ext cx="2419431" cy="1345281"/>
            <a:chOff x="-129990" y="9503142"/>
            <a:chExt cx="2419431" cy="1345281"/>
          </a:xfrm>
          <a:solidFill>
            <a:srgbClr val="FFFFFF"/>
          </a:solidFill>
        </p:grpSpPr>
        <p:sp>
          <p:nvSpPr>
            <p:cNvPr id="18" name="50%">
              <a:extLst>
                <a:ext uri="{FF2B5EF4-FFF2-40B4-BE49-F238E27FC236}">
                  <a16:creationId xmlns:a16="http://schemas.microsoft.com/office/drawing/2014/main" id="{205ABE13-42C3-437E-AA6C-DDD6ED0195B0}"/>
                </a:ext>
              </a:extLst>
            </p:cNvPr>
            <p:cNvSpPr txBox="1"/>
            <p:nvPr/>
          </p:nvSpPr>
          <p:spPr>
            <a:xfrm>
              <a:off x="-129990" y="9503142"/>
              <a:ext cx="1973073" cy="119550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l"/>
              <a:r>
                <a:rPr lang="en-US" sz="6384" spc="0" baseline="0" dirty="0">
                  <a:solidFill>
                    <a:srgbClr val="FFFFFF"/>
                  </a:solidFill>
                  <a:latin typeface="Montserrat-ExtraBold"/>
                  <a:sym typeface="Montserrat-ExtraBold"/>
                  <a:rtl val="0"/>
                </a:rPr>
                <a:t>50%</a:t>
              </a:r>
            </a:p>
          </p:txBody>
        </p:sp>
        <p:sp>
          <p:nvSpPr>
            <p:cNvPr id="19" name="OFF">
              <a:extLst>
                <a:ext uri="{FF2B5EF4-FFF2-40B4-BE49-F238E27FC236}">
                  <a16:creationId xmlns:a16="http://schemas.microsoft.com/office/drawing/2014/main" id="{DEAAA5C4-E4AD-4B3C-B985-55D4BAC7E18B}"/>
                </a:ext>
              </a:extLst>
            </p:cNvPr>
            <p:cNvSpPr txBox="1"/>
            <p:nvPr/>
          </p:nvSpPr>
          <p:spPr>
            <a:xfrm>
              <a:off x="227744" y="10301336"/>
              <a:ext cx="2061697" cy="54708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l"/>
              <a:r>
                <a:rPr lang="en-US" sz="2637" spc="0" baseline="0" dirty="0">
                  <a:solidFill>
                    <a:srgbClr val="FFFFFF"/>
                  </a:solidFill>
                  <a:latin typeface="Montserrat-ExtraBold"/>
                  <a:sym typeface="Montserrat-ExtraBold"/>
                  <a:rtl val="0"/>
                </a:rPr>
                <a:t>OFF</a:t>
              </a:r>
            </a:p>
          </p:txBody>
        </p:sp>
      </p:grpSp>
      <p:pic>
        <p:nvPicPr>
          <p:cNvPr id="33" name="YOUR LOGO">
            <a:extLst>
              <a:ext uri="{FF2B5EF4-FFF2-40B4-BE49-F238E27FC236}">
                <a16:creationId xmlns:a16="http://schemas.microsoft.com/office/drawing/2014/main" id="{13428C77-7A5B-465A-AB31-9C9D2F638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62186" y="649972"/>
            <a:ext cx="2346959" cy="274320"/>
          </a:xfrm>
          <a:prstGeom prst="rect">
            <a:avLst/>
          </a:prstGeom>
        </p:spPr>
      </p:pic>
      <p:sp>
        <p:nvSpPr>
          <p:cNvPr id="34" name="Just Click">
            <a:extLst>
              <a:ext uri="{FF2B5EF4-FFF2-40B4-BE49-F238E27FC236}">
                <a16:creationId xmlns:a16="http://schemas.microsoft.com/office/drawing/2014/main" id="{4B206EC0-DAF8-40A6-A04B-64D474A20472}"/>
              </a:ext>
            </a:extLst>
          </p:cNvPr>
          <p:cNvSpPr txBox="1"/>
          <p:nvPr/>
        </p:nvSpPr>
        <p:spPr>
          <a:xfrm>
            <a:off x="809424" y="962392"/>
            <a:ext cx="49735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n w="25400">
                  <a:noFill/>
                </a:ln>
                <a:solidFill>
                  <a:schemeClr val="bg1"/>
                </a:solidFill>
                <a:latin typeface="Montserrat" panose="00000500000000000000" pitchFamily="50" charset="0"/>
              </a:rPr>
              <a:t>Just Click</a:t>
            </a:r>
          </a:p>
        </p:txBody>
      </p:sp>
      <p:sp>
        <p:nvSpPr>
          <p:cNvPr id="35" name="&amp; Replace">
            <a:extLst>
              <a:ext uri="{FF2B5EF4-FFF2-40B4-BE49-F238E27FC236}">
                <a16:creationId xmlns:a16="http://schemas.microsoft.com/office/drawing/2014/main" id="{8D756E85-DD2F-4239-AC35-DE811257E1B7}"/>
              </a:ext>
            </a:extLst>
          </p:cNvPr>
          <p:cNvSpPr txBox="1"/>
          <p:nvPr/>
        </p:nvSpPr>
        <p:spPr>
          <a:xfrm>
            <a:off x="1061921" y="1635707"/>
            <a:ext cx="53325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spc="-300" dirty="0">
                <a:solidFill>
                  <a:srgbClr val="79B5B5"/>
                </a:solidFill>
                <a:latin typeface="Modern Love" panose="04090805081005020601" pitchFamily="82" charset="0"/>
              </a:rPr>
              <a:t>&amp; Replace</a:t>
            </a:r>
          </a:p>
        </p:txBody>
      </p:sp>
      <p:sp>
        <p:nvSpPr>
          <p:cNvPr id="36" name="Lorem ipsum dolor sit amet, consectetur adipiscing elit. Ut posuere, est et ornare dapibus, risus odio iaculis leo, sit amet euismod arcu ipsum at leo.">
            <a:extLst>
              <a:ext uri="{FF2B5EF4-FFF2-40B4-BE49-F238E27FC236}">
                <a16:creationId xmlns:a16="http://schemas.microsoft.com/office/drawing/2014/main" id="{F4F40AE3-0430-4135-8D67-FFC37EF56C91}"/>
              </a:ext>
            </a:extLst>
          </p:cNvPr>
          <p:cNvSpPr/>
          <p:nvPr/>
        </p:nvSpPr>
        <p:spPr>
          <a:xfrm>
            <a:off x="809424" y="2821365"/>
            <a:ext cx="65089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ornare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dapibus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. 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0596C4E-02CA-4B47-8C21-F005242C08A9}"/>
              </a:ext>
            </a:extLst>
          </p:cNvPr>
          <p:cNvGrpSpPr/>
          <p:nvPr/>
        </p:nvGrpSpPr>
        <p:grpSpPr>
          <a:xfrm>
            <a:off x="873174" y="4380972"/>
            <a:ext cx="2646344" cy="629305"/>
            <a:chOff x="3786131" y="10956856"/>
            <a:chExt cx="2646344" cy="629305"/>
          </a:xfrm>
          <a:effectLst/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575EA3FF-5C6D-4A00-8834-5587D03C6222}"/>
                </a:ext>
              </a:extLst>
            </p:cNvPr>
            <p:cNvSpPr/>
            <p:nvPr/>
          </p:nvSpPr>
          <p:spPr>
            <a:xfrm>
              <a:off x="3786131" y="10956856"/>
              <a:ext cx="2646344" cy="6293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89FC8"/>
                </a:gs>
                <a:gs pos="47800">
                  <a:srgbClr val="86ABAD"/>
                </a:gs>
                <a:gs pos="100000">
                  <a:srgbClr val="A6B990"/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BUY NOW">
              <a:extLst>
                <a:ext uri="{FF2B5EF4-FFF2-40B4-BE49-F238E27FC236}">
                  <a16:creationId xmlns:a16="http://schemas.microsoft.com/office/drawing/2014/main" id="{C4635BE2-7D8B-46E4-BABB-1A184D586277}"/>
                </a:ext>
              </a:extLst>
            </p:cNvPr>
            <p:cNvSpPr txBox="1"/>
            <p:nvPr/>
          </p:nvSpPr>
          <p:spPr>
            <a:xfrm>
              <a:off x="4351341" y="11044956"/>
              <a:ext cx="16417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Buy Now</a:t>
              </a:r>
            </a:p>
          </p:txBody>
        </p:sp>
      </p:grpSp>
      <p:sp>
        <p:nvSpPr>
          <p:cNvPr id="41" name="SWIPE &gt;&gt;">
            <a:extLst>
              <a:ext uri="{FF2B5EF4-FFF2-40B4-BE49-F238E27FC236}">
                <a16:creationId xmlns:a16="http://schemas.microsoft.com/office/drawing/2014/main" id="{7012378C-67EF-4708-A82E-59063892160B}"/>
              </a:ext>
            </a:extLst>
          </p:cNvPr>
          <p:cNvSpPr/>
          <p:nvPr/>
        </p:nvSpPr>
        <p:spPr>
          <a:xfrm>
            <a:off x="7953847" y="11977582"/>
            <a:ext cx="1864613" cy="3970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28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SWIPE &gt;&gt;</a:t>
            </a:r>
            <a:endParaRPr lang="en-US" sz="24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9FF16D7-99BD-4856-B552-CC823759ECFA}"/>
              </a:ext>
            </a:extLst>
          </p:cNvPr>
          <p:cNvGrpSpPr/>
          <p:nvPr/>
        </p:nvGrpSpPr>
        <p:grpSpPr>
          <a:xfrm>
            <a:off x="735500" y="11880746"/>
            <a:ext cx="2038618" cy="497244"/>
            <a:chOff x="651541" y="12124338"/>
            <a:chExt cx="2038618" cy="497244"/>
          </a:xfrm>
        </p:grpSpPr>
        <p:grpSp>
          <p:nvGrpSpPr>
            <p:cNvPr id="43" name="Graphic 28">
              <a:extLst>
                <a:ext uri="{FF2B5EF4-FFF2-40B4-BE49-F238E27FC236}">
                  <a16:creationId xmlns:a16="http://schemas.microsoft.com/office/drawing/2014/main" id="{F0CE129C-5DBE-4032-A1E4-7A468BF1109A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2EA5BC67-54FA-408B-AB90-CDAA189DCFF3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9559C3F5-3CD7-4668-AA51-E006AD7ED040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44" name="Graphic 29">
              <a:extLst>
                <a:ext uri="{FF2B5EF4-FFF2-40B4-BE49-F238E27FC236}">
                  <a16:creationId xmlns:a16="http://schemas.microsoft.com/office/drawing/2014/main" id="{F1A9DD5B-A499-48D4-A757-646103CCA3DE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6CEC955-CDC9-4DA7-A5B9-0879C82E9051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26FF90A-391C-4800-8FEA-7FB86058842F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45" name="Graphic 27">
              <a:extLst>
                <a:ext uri="{FF2B5EF4-FFF2-40B4-BE49-F238E27FC236}">
                  <a16:creationId xmlns:a16="http://schemas.microsoft.com/office/drawing/2014/main" id="{B303D4E6-3374-4213-8C79-CC572816454C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7F56829-E57A-4CB6-80BC-82A5F702C1CB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A330E04C-6491-4E77-A3C3-27CD3A142085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</p:grpSp>
      <p:sp>
        <p:nvSpPr>
          <p:cNvPr id="52" name="www.yourdomain.com">
            <a:extLst>
              <a:ext uri="{FF2B5EF4-FFF2-40B4-BE49-F238E27FC236}">
                <a16:creationId xmlns:a16="http://schemas.microsoft.com/office/drawing/2014/main" id="{9A0D59C1-CCBA-44D3-8F4B-A65BCDEE2107}"/>
              </a:ext>
            </a:extLst>
          </p:cNvPr>
          <p:cNvSpPr txBox="1"/>
          <p:nvPr/>
        </p:nvSpPr>
        <p:spPr>
          <a:xfrm>
            <a:off x="3957375" y="11907006"/>
            <a:ext cx="24751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www.yoursite.com</a:t>
            </a:r>
          </a:p>
        </p:txBody>
      </p:sp>
    </p:spTree>
    <p:extLst>
      <p:ext uri="{BB962C8B-B14F-4D97-AF65-F5344CB8AC3E}">
        <p14:creationId xmlns:p14="http://schemas.microsoft.com/office/powerpoint/2010/main" val="14563947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F5AF901-0CC5-4393-A14C-4678DC60ECCA}"/>
              </a:ext>
            </a:extLst>
          </p:cNvPr>
          <p:cNvSpPr/>
          <p:nvPr/>
        </p:nvSpPr>
        <p:spPr>
          <a:xfrm rot="3530816">
            <a:off x="-1428075" y="8665615"/>
            <a:ext cx="2625231" cy="1888021"/>
          </a:xfrm>
          <a:custGeom>
            <a:avLst/>
            <a:gdLst>
              <a:gd name="connsiteX0" fmla="*/ 0 w 2625231"/>
              <a:gd name="connsiteY0" fmla="*/ 51411 h 1888021"/>
              <a:gd name="connsiteX1" fmla="*/ 2472765 w 2625231"/>
              <a:gd name="connsiteY1" fmla="*/ 1448147 h 1888021"/>
              <a:gd name="connsiteX2" fmla="*/ 2625231 w 2625231"/>
              <a:gd name="connsiteY2" fmla="*/ 1888022 h 1888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25231" h="1888021">
                <a:moveTo>
                  <a:pt x="0" y="51411"/>
                </a:moveTo>
                <a:cubicBezTo>
                  <a:pt x="788621" y="-80025"/>
                  <a:pt x="1889185" y="-67758"/>
                  <a:pt x="2472765" y="1448147"/>
                </a:cubicBezTo>
                <a:cubicBezTo>
                  <a:pt x="2532350" y="1604118"/>
                  <a:pt x="2583172" y="1749576"/>
                  <a:pt x="2625231" y="1888022"/>
                </a:cubicBezTo>
              </a:path>
            </a:pathLst>
          </a:custGeom>
          <a:noFill/>
          <a:ln w="136210" cap="rnd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Picture">
            <a:extLst>
              <a:ext uri="{FF2B5EF4-FFF2-40B4-BE49-F238E27FC236}">
                <a16:creationId xmlns:a16="http://schemas.microsoft.com/office/drawing/2014/main" id="{4BEA75AD-7CFC-4948-9607-A5F820DB23F5}"/>
              </a:ext>
            </a:extLst>
          </p:cNvPr>
          <p:cNvSpPr/>
          <p:nvPr/>
        </p:nvSpPr>
        <p:spPr>
          <a:xfrm rot="4945404">
            <a:off x="-1243497" y="-2040402"/>
            <a:ext cx="15764178" cy="12186018"/>
          </a:xfrm>
          <a:custGeom>
            <a:avLst/>
            <a:gdLst>
              <a:gd name="connsiteX0" fmla="*/ 949850 w 15764178"/>
              <a:gd name="connsiteY0" fmla="*/ 11832818 h 12186018"/>
              <a:gd name="connsiteX1" fmla="*/ 5646526 w 15764178"/>
              <a:gd name="connsiteY1" fmla="*/ 10127645 h 12186018"/>
              <a:gd name="connsiteX2" fmla="*/ 14561447 w 15764178"/>
              <a:gd name="connsiteY2" fmla="*/ 7342937 h 12186018"/>
              <a:gd name="connsiteX3" fmla="*/ 13679943 w 15764178"/>
              <a:gd name="connsiteY3" fmla="*/ 0 h 12186018"/>
              <a:gd name="connsiteX4" fmla="*/ 0 w 15764178"/>
              <a:gd name="connsiteY4" fmla="*/ 1657856 h 12186018"/>
              <a:gd name="connsiteX5" fmla="*/ 949850 w 15764178"/>
              <a:gd name="connsiteY5" fmla="*/ 11832818 h 12186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64178" h="12186018">
                <a:moveTo>
                  <a:pt x="949850" y="11832818"/>
                </a:moveTo>
                <a:cubicBezTo>
                  <a:pt x="949850" y="11832818"/>
                  <a:pt x="4249791" y="13339960"/>
                  <a:pt x="5646526" y="10127645"/>
                </a:cubicBezTo>
                <a:cubicBezTo>
                  <a:pt x="7481384" y="5904142"/>
                  <a:pt x="11412221" y="10900493"/>
                  <a:pt x="14561447" y="7342937"/>
                </a:cubicBezTo>
                <a:cubicBezTo>
                  <a:pt x="17710672" y="3785380"/>
                  <a:pt x="13679943" y="0"/>
                  <a:pt x="13679943" y="0"/>
                </a:cubicBezTo>
                <a:lnTo>
                  <a:pt x="0" y="1657856"/>
                </a:lnTo>
                <a:lnTo>
                  <a:pt x="949850" y="11832818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 l="-7376" t="25866" r="1924" b="-978"/>
            </a:stretch>
          </a:blip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9625F41-064F-49DE-BE62-FADCCD7DD25F}"/>
              </a:ext>
            </a:extLst>
          </p:cNvPr>
          <p:cNvSpPr/>
          <p:nvPr/>
        </p:nvSpPr>
        <p:spPr>
          <a:xfrm rot="2117310" flipH="1">
            <a:off x="-3999818" y="3817308"/>
            <a:ext cx="16074492" cy="5561309"/>
          </a:xfrm>
          <a:custGeom>
            <a:avLst/>
            <a:gdLst>
              <a:gd name="connsiteX0" fmla="*/ 0 w 11040692"/>
              <a:gd name="connsiteY0" fmla="*/ 3506277 h 3923681"/>
              <a:gd name="connsiteX1" fmla="*/ 4444317 w 11040692"/>
              <a:gd name="connsiteY1" fmla="*/ 1222782 h 3923681"/>
              <a:gd name="connsiteX2" fmla="*/ 10928533 w 11040692"/>
              <a:gd name="connsiteY2" fmla="*/ 1513695 h 3923681"/>
              <a:gd name="connsiteX3" fmla="*/ 11040692 w 11040692"/>
              <a:gd name="connsiteY3" fmla="*/ 1585548 h 392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40692" h="3923681">
                <a:moveTo>
                  <a:pt x="0" y="3506277"/>
                </a:moveTo>
                <a:cubicBezTo>
                  <a:pt x="3073869" y="4603337"/>
                  <a:pt x="3235099" y="3432672"/>
                  <a:pt x="4444317" y="1222782"/>
                </a:cubicBezTo>
                <a:cubicBezTo>
                  <a:pt x="5914657" y="-1463786"/>
                  <a:pt x="10181972" y="1045781"/>
                  <a:pt x="10928533" y="1513695"/>
                </a:cubicBezTo>
                <a:cubicBezTo>
                  <a:pt x="11000385" y="1559260"/>
                  <a:pt x="11040692" y="1585548"/>
                  <a:pt x="11040692" y="1585548"/>
                </a:cubicBezTo>
              </a:path>
            </a:pathLst>
          </a:custGeom>
          <a:noFill/>
          <a:ln w="157639" cap="flat">
            <a:gradFill>
              <a:gsLst>
                <a:gs pos="0">
                  <a:srgbClr val="689FC8"/>
                </a:gs>
                <a:gs pos="47800">
                  <a:srgbClr val="86ABAD"/>
                </a:gs>
                <a:gs pos="100000">
                  <a:srgbClr val="A6B990"/>
                </a:gs>
              </a:gsLst>
              <a:lin ang="2700000" scaled="0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2E76968-481B-4F45-8718-07DB581EA8EA}"/>
              </a:ext>
            </a:extLst>
          </p:cNvPr>
          <p:cNvSpPr/>
          <p:nvPr/>
        </p:nvSpPr>
        <p:spPr>
          <a:xfrm>
            <a:off x="8143869" y="-312181"/>
            <a:ext cx="2819757" cy="6829456"/>
          </a:xfrm>
          <a:custGeom>
            <a:avLst/>
            <a:gdLst>
              <a:gd name="connsiteX0" fmla="*/ 0 w 2819757"/>
              <a:gd name="connsiteY0" fmla="*/ 0 h 6829456"/>
              <a:gd name="connsiteX1" fmla="*/ 1135614 w 2819757"/>
              <a:gd name="connsiteY1" fmla="*/ 1586004 h 6829456"/>
              <a:gd name="connsiteX2" fmla="*/ 2216901 w 2819757"/>
              <a:gd name="connsiteY2" fmla="*/ 6633178 h 6829456"/>
              <a:gd name="connsiteX3" fmla="*/ 2819757 w 2819757"/>
              <a:gd name="connsiteY3" fmla="*/ 6829457 h 6829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757" h="6829456">
                <a:moveTo>
                  <a:pt x="0" y="0"/>
                </a:moveTo>
                <a:cubicBezTo>
                  <a:pt x="525747" y="418845"/>
                  <a:pt x="965622" y="981395"/>
                  <a:pt x="1135614" y="1586004"/>
                </a:cubicBezTo>
                <a:cubicBezTo>
                  <a:pt x="1682391" y="3522507"/>
                  <a:pt x="-841196" y="5790230"/>
                  <a:pt x="2216901" y="6633178"/>
                </a:cubicBezTo>
                <a:cubicBezTo>
                  <a:pt x="2432457" y="6692763"/>
                  <a:pt x="2633994" y="6759357"/>
                  <a:pt x="2819757" y="6829457"/>
                </a:cubicBezTo>
              </a:path>
            </a:pathLst>
          </a:custGeom>
          <a:noFill/>
          <a:ln w="122608" cap="rnd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2F0E8B0-F301-475C-8B45-094B626BCFD0}"/>
              </a:ext>
            </a:extLst>
          </p:cNvPr>
          <p:cNvSpPr/>
          <p:nvPr/>
        </p:nvSpPr>
        <p:spPr>
          <a:xfrm>
            <a:off x="5653580" y="-312181"/>
            <a:ext cx="5311799" cy="2336070"/>
          </a:xfrm>
          <a:custGeom>
            <a:avLst/>
            <a:gdLst>
              <a:gd name="connsiteX0" fmla="*/ 0 w 5311799"/>
              <a:gd name="connsiteY0" fmla="*/ 0 h 2336070"/>
              <a:gd name="connsiteX1" fmla="*/ 2532349 w 5311799"/>
              <a:gd name="connsiteY1" fmla="*/ 914800 h 2336070"/>
              <a:gd name="connsiteX2" fmla="*/ 5311800 w 5311799"/>
              <a:gd name="connsiteY2" fmla="*/ 2336070 h 2336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1799" h="2336070">
                <a:moveTo>
                  <a:pt x="0" y="0"/>
                </a:moveTo>
                <a:cubicBezTo>
                  <a:pt x="634401" y="362766"/>
                  <a:pt x="1459825" y="688729"/>
                  <a:pt x="2532349" y="914800"/>
                </a:cubicBezTo>
                <a:cubicBezTo>
                  <a:pt x="4002689" y="1224991"/>
                  <a:pt x="4842133" y="1763006"/>
                  <a:pt x="5311800" y="2336070"/>
                </a:cubicBezTo>
              </a:path>
            </a:pathLst>
          </a:custGeom>
          <a:noFill/>
          <a:ln w="122608" cap="rnd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223DA73-868E-4BA5-A9A2-7C320292A953}"/>
              </a:ext>
            </a:extLst>
          </p:cNvPr>
          <p:cNvSpPr/>
          <p:nvPr/>
        </p:nvSpPr>
        <p:spPr>
          <a:xfrm rot="802814" flipH="1">
            <a:off x="8367626" y="7836970"/>
            <a:ext cx="2490745" cy="3942519"/>
          </a:xfrm>
          <a:custGeom>
            <a:avLst/>
            <a:gdLst>
              <a:gd name="connsiteX0" fmla="*/ 2448230 w 2490745"/>
              <a:gd name="connsiteY0" fmla="*/ 2063521 h 3942519"/>
              <a:gd name="connsiteX1" fmla="*/ 375033 w 2490745"/>
              <a:gd name="connsiteY1" fmla="*/ 3915903 h 3942519"/>
              <a:gd name="connsiteX2" fmla="*/ 0 w 2490745"/>
              <a:gd name="connsiteY2" fmla="*/ 3926419 h 3942519"/>
              <a:gd name="connsiteX3" fmla="*/ 0 w 2490745"/>
              <a:gd name="connsiteY3" fmla="*/ 130523 h 3942519"/>
              <a:gd name="connsiteX4" fmla="*/ 1897948 w 2490745"/>
              <a:gd name="connsiteY4" fmla="*/ 363605 h 3942519"/>
              <a:gd name="connsiteX5" fmla="*/ 2448230 w 2490745"/>
              <a:gd name="connsiteY5" fmla="*/ 2063521 h 3942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90745" h="3942519">
                <a:moveTo>
                  <a:pt x="2448230" y="2063521"/>
                </a:moveTo>
                <a:cubicBezTo>
                  <a:pt x="2446478" y="2957291"/>
                  <a:pt x="1486112" y="3642515"/>
                  <a:pt x="375033" y="3915903"/>
                </a:cubicBezTo>
                <a:cubicBezTo>
                  <a:pt x="243596" y="3947449"/>
                  <a:pt x="117417" y="3950953"/>
                  <a:pt x="0" y="3926419"/>
                </a:cubicBezTo>
                <a:lnTo>
                  <a:pt x="0" y="130523"/>
                </a:lnTo>
                <a:cubicBezTo>
                  <a:pt x="615124" y="-155133"/>
                  <a:pt x="1344161" y="76196"/>
                  <a:pt x="1897948" y="363605"/>
                </a:cubicBezTo>
                <a:cubicBezTo>
                  <a:pt x="2718114" y="794717"/>
                  <a:pt x="2448230" y="2063521"/>
                  <a:pt x="2448230" y="2063521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40858C4-61C9-4806-BA39-86ACCAB25B78}"/>
              </a:ext>
            </a:extLst>
          </p:cNvPr>
          <p:cNvSpPr/>
          <p:nvPr/>
        </p:nvSpPr>
        <p:spPr>
          <a:xfrm rot="11448916">
            <a:off x="8464726" y="7926295"/>
            <a:ext cx="2355423" cy="3567404"/>
          </a:xfrm>
          <a:custGeom>
            <a:avLst/>
            <a:gdLst>
              <a:gd name="connsiteX0" fmla="*/ 2315041 w 2355423"/>
              <a:gd name="connsiteY0" fmla="*/ 1867429 h 3567404"/>
              <a:gd name="connsiteX1" fmla="*/ 355756 w 2355423"/>
              <a:gd name="connsiteY1" fmla="*/ 3542809 h 3567404"/>
              <a:gd name="connsiteX2" fmla="*/ 0 w 2355423"/>
              <a:gd name="connsiteY2" fmla="*/ 3553325 h 3567404"/>
              <a:gd name="connsiteX3" fmla="*/ 0 w 2355423"/>
              <a:gd name="connsiteY3" fmla="*/ 118443 h 3567404"/>
              <a:gd name="connsiteX4" fmla="*/ 1794551 w 2355423"/>
              <a:gd name="connsiteY4" fmla="*/ 330494 h 3567404"/>
              <a:gd name="connsiteX5" fmla="*/ 2315041 w 2355423"/>
              <a:gd name="connsiteY5" fmla="*/ 1867429 h 3567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55423" h="3567404">
                <a:moveTo>
                  <a:pt x="2315041" y="1867429"/>
                </a:moveTo>
                <a:cubicBezTo>
                  <a:pt x="2313288" y="2675326"/>
                  <a:pt x="1405498" y="3295709"/>
                  <a:pt x="355756" y="3542809"/>
                </a:cubicBezTo>
                <a:cubicBezTo>
                  <a:pt x="231329" y="3572602"/>
                  <a:pt x="112159" y="3574355"/>
                  <a:pt x="0" y="3553325"/>
                </a:cubicBezTo>
                <a:lnTo>
                  <a:pt x="0" y="118443"/>
                </a:lnTo>
                <a:cubicBezTo>
                  <a:pt x="581827" y="-140926"/>
                  <a:pt x="1270556" y="69373"/>
                  <a:pt x="1794551" y="330494"/>
                </a:cubicBezTo>
                <a:cubicBezTo>
                  <a:pt x="2570904" y="719547"/>
                  <a:pt x="2315041" y="1867429"/>
                  <a:pt x="2315041" y="1867429"/>
                </a:cubicBezTo>
                <a:close/>
              </a:path>
            </a:pathLst>
          </a:custGeom>
          <a:gradFill>
            <a:gsLst>
              <a:gs pos="0">
                <a:srgbClr val="92D050"/>
              </a:gs>
              <a:gs pos="46000">
                <a:srgbClr val="87C47E"/>
              </a:gs>
              <a:gs pos="100000">
                <a:srgbClr val="79B5B5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8F5B4BC-40B4-4644-A4C4-ADC575AB1D23}"/>
              </a:ext>
            </a:extLst>
          </p:cNvPr>
          <p:cNvSpPr/>
          <p:nvPr/>
        </p:nvSpPr>
        <p:spPr>
          <a:xfrm rot="2539685">
            <a:off x="-1287049" y="11038322"/>
            <a:ext cx="4973569" cy="1289366"/>
          </a:xfrm>
          <a:custGeom>
            <a:avLst/>
            <a:gdLst>
              <a:gd name="connsiteX0" fmla="*/ 0 w 4973569"/>
              <a:gd name="connsiteY0" fmla="*/ 1289366 h 1289366"/>
              <a:gd name="connsiteX1" fmla="*/ 1892690 w 4973569"/>
              <a:gd name="connsiteY1" fmla="*/ 34583 h 1289366"/>
              <a:gd name="connsiteX2" fmla="*/ 3342000 w 4973569"/>
              <a:gd name="connsiteY2" fmla="*/ 157257 h 1289366"/>
              <a:gd name="connsiteX3" fmla="*/ 4973570 w 4973569"/>
              <a:gd name="connsiteY3" fmla="*/ 1289366 h 1289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3569" h="1289366">
                <a:moveTo>
                  <a:pt x="0" y="1289366"/>
                </a:moveTo>
                <a:cubicBezTo>
                  <a:pt x="273389" y="739084"/>
                  <a:pt x="979643" y="134474"/>
                  <a:pt x="1892690" y="34583"/>
                </a:cubicBezTo>
                <a:cubicBezTo>
                  <a:pt x="2271228" y="-7477"/>
                  <a:pt x="2816253" y="-49537"/>
                  <a:pt x="3342000" y="157257"/>
                </a:cubicBezTo>
                <a:cubicBezTo>
                  <a:pt x="4079799" y="444665"/>
                  <a:pt x="4425040" y="861758"/>
                  <a:pt x="4973570" y="1289366"/>
                </a:cubicBezTo>
              </a:path>
            </a:pathLst>
          </a:custGeom>
          <a:noFill/>
          <a:ln w="136210" cap="rnd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57178AD-C6E2-4101-A20D-58A5DBFD6469}"/>
              </a:ext>
            </a:extLst>
          </p:cNvPr>
          <p:cNvSpPr/>
          <p:nvPr/>
        </p:nvSpPr>
        <p:spPr>
          <a:xfrm>
            <a:off x="1522303" y="2713458"/>
            <a:ext cx="212119" cy="265051"/>
          </a:xfrm>
          <a:custGeom>
            <a:avLst/>
            <a:gdLst>
              <a:gd name="connsiteX0" fmla="*/ 175193 w 212119"/>
              <a:gd name="connsiteY0" fmla="*/ 240994 h 265051"/>
              <a:gd name="connsiteX1" fmla="*/ 33241 w 212119"/>
              <a:gd name="connsiteY1" fmla="*/ 221717 h 265051"/>
              <a:gd name="connsiteX2" fmla="*/ 31489 w 212119"/>
              <a:gd name="connsiteY2" fmla="*/ 35952 h 265051"/>
              <a:gd name="connsiteX3" fmla="*/ 185708 w 212119"/>
              <a:gd name="connsiteY3" fmla="*/ 30695 h 265051"/>
              <a:gd name="connsiteX4" fmla="*/ 175193 w 212119"/>
              <a:gd name="connsiteY4" fmla="*/ 240994 h 265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119" h="265051">
                <a:moveTo>
                  <a:pt x="175193" y="240994"/>
                </a:moveTo>
                <a:cubicBezTo>
                  <a:pt x="127876" y="279549"/>
                  <a:pt x="71796" y="270786"/>
                  <a:pt x="33241" y="221717"/>
                </a:cubicBezTo>
                <a:cubicBezTo>
                  <a:pt x="-5313" y="174399"/>
                  <a:pt x="-15829" y="74507"/>
                  <a:pt x="31489" y="35952"/>
                </a:cubicBezTo>
                <a:cubicBezTo>
                  <a:pt x="78806" y="-2602"/>
                  <a:pt x="147153" y="-18375"/>
                  <a:pt x="185708" y="30695"/>
                </a:cubicBezTo>
                <a:cubicBezTo>
                  <a:pt x="222511" y="78012"/>
                  <a:pt x="222511" y="204192"/>
                  <a:pt x="175193" y="240994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381FADED-22DE-4052-A13B-921507886357}"/>
              </a:ext>
            </a:extLst>
          </p:cNvPr>
          <p:cNvSpPr/>
          <p:nvPr/>
        </p:nvSpPr>
        <p:spPr>
          <a:xfrm>
            <a:off x="3382847" y="12228431"/>
            <a:ext cx="553167" cy="669812"/>
          </a:xfrm>
          <a:custGeom>
            <a:avLst/>
            <a:gdLst>
              <a:gd name="connsiteX0" fmla="*/ 321491 w 553167"/>
              <a:gd name="connsiteY0" fmla="*/ 669582 h 669812"/>
              <a:gd name="connsiteX1" fmla="*/ 786 w 553167"/>
              <a:gd name="connsiteY1" fmla="*/ 385679 h 669812"/>
              <a:gd name="connsiteX2" fmla="*/ 170777 w 553167"/>
              <a:gd name="connsiteY2" fmla="*/ 131 h 669812"/>
              <a:gd name="connsiteX3" fmla="*/ 552820 w 553167"/>
              <a:gd name="connsiteY3" fmla="*/ 408461 h 669812"/>
              <a:gd name="connsiteX4" fmla="*/ 321491 w 553167"/>
              <a:gd name="connsiteY4" fmla="*/ 669582 h 66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3167" h="669812">
                <a:moveTo>
                  <a:pt x="321491" y="669582"/>
                </a:moveTo>
                <a:cubicBezTo>
                  <a:pt x="183045" y="676592"/>
                  <a:pt x="9548" y="522373"/>
                  <a:pt x="786" y="385679"/>
                </a:cubicBezTo>
                <a:cubicBezTo>
                  <a:pt x="-6224" y="247232"/>
                  <a:pt x="32330" y="7140"/>
                  <a:pt x="170777" y="131"/>
                </a:cubicBezTo>
                <a:cubicBezTo>
                  <a:pt x="309224" y="-6879"/>
                  <a:pt x="544058" y="270014"/>
                  <a:pt x="552820" y="408461"/>
                </a:cubicBezTo>
                <a:cubicBezTo>
                  <a:pt x="559830" y="546908"/>
                  <a:pt x="459938" y="662572"/>
                  <a:pt x="321491" y="669582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70B79F06-4503-4727-9A2C-BB1D0ADA12D5}"/>
              </a:ext>
            </a:extLst>
          </p:cNvPr>
          <p:cNvSpPr/>
          <p:nvPr/>
        </p:nvSpPr>
        <p:spPr>
          <a:xfrm>
            <a:off x="4127087" y="8993982"/>
            <a:ext cx="545920" cy="654210"/>
          </a:xfrm>
          <a:custGeom>
            <a:avLst/>
            <a:gdLst>
              <a:gd name="connsiteX0" fmla="*/ 72707 w 545920"/>
              <a:gd name="connsiteY0" fmla="*/ 644785 h 654210"/>
              <a:gd name="connsiteX1" fmla="*/ 109509 w 545920"/>
              <a:gd name="connsiteY1" fmla="*/ 353872 h 654210"/>
              <a:gd name="connsiteX2" fmla="*/ 258471 w 545920"/>
              <a:gd name="connsiteY2" fmla="*/ 24403 h 654210"/>
              <a:gd name="connsiteX3" fmla="*/ 544127 w 545920"/>
              <a:gd name="connsiteY3" fmla="*/ 301298 h 654210"/>
              <a:gd name="connsiteX4" fmla="*/ 72707 w 545920"/>
              <a:gd name="connsiteY4" fmla="*/ 644785 h 65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5920" h="654210">
                <a:moveTo>
                  <a:pt x="72707" y="644785"/>
                </a:moveTo>
                <a:cubicBezTo>
                  <a:pt x="-81512" y="602725"/>
                  <a:pt x="48172" y="422219"/>
                  <a:pt x="109509" y="353872"/>
                </a:cubicBezTo>
                <a:cubicBezTo>
                  <a:pt x="197134" y="255732"/>
                  <a:pt x="188371" y="89246"/>
                  <a:pt x="258471" y="24403"/>
                </a:cubicBezTo>
                <a:cubicBezTo>
                  <a:pt x="367126" y="-75488"/>
                  <a:pt x="566910" y="154088"/>
                  <a:pt x="544127" y="301298"/>
                </a:cubicBezTo>
                <a:cubicBezTo>
                  <a:pt x="512582" y="509843"/>
                  <a:pt x="268986" y="699112"/>
                  <a:pt x="72707" y="644785"/>
                </a:cubicBezTo>
                <a:close/>
              </a:path>
            </a:pathLst>
          </a:custGeom>
          <a:gradFill>
            <a:gsLst>
              <a:gs pos="0">
                <a:srgbClr val="689FC8"/>
              </a:gs>
              <a:gs pos="47800">
                <a:srgbClr val="86ABAD"/>
              </a:gs>
              <a:gs pos="100000">
                <a:srgbClr val="A6B990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ABA3FFE-0FAE-4F5F-8505-D02817B5CDC2}"/>
              </a:ext>
            </a:extLst>
          </p:cNvPr>
          <p:cNvSpPr/>
          <p:nvPr/>
        </p:nvSpPr>
        <p:spPr>
          <a:xfrm>
            <a:off x="-630284" y="-272706"/>
            <a:ext cx="5802523" cy="2769006"/>
          </a:xfrm>
          <a:custGeom>
            <a:avLst/>
            <a:gdLst>
              <a:gd name="connsiteX0" fmla="*/ 4687913 w 5802523"/>
              <a:gd name="connsiteY0" fmla="*/ 1491370 h 2769006"/>
              <a:gd name="connsiteX1" fmla="*/ 2830273 w 5802523"/>
              <a:gd name="connsiteY1" fmla="*/ 2471012 h 2769006"/>
              <a:gd name="connsiteX2" fmla="*/ 0 w 5802523"/>
              <a:gd name="connsiteY2" fmla="*/ 2768936 h 2769006"/>
              <a:gd name="connsiteX3" fmla="*/ 0 w 5802523"/>
              <a:gd name="connsiteY3" fmla="*/ 0 h 2769006"/>
              <a:gd name="connsiteX4" fmla="*/ 5776210 w 5802523"/>
              <a:gd name="connsiteY4" fmla="*/ 0 h 2769006"/>
              <a:gd name="connsiteX5" fmla="*/ 4687913 w 5802523"/>
              <a:gd name="connsiteY5" fmla="*/ 1491370 h 2769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02523" h="2769006">
                <a:moveTo>
                  <a:pt x="4687913" y="1491370"/>
                </a:moveTo>
                <a:cubicBezTo>
                  <a:pt x="3927332" y="1549202"/>
                  <a:pt x="3936095" y="2944185"/>
                  <a:pt x="2830273" y="2471012"/>
                </a:cubicBezTo>
                <a:cubicBezTo>
                  <a:pt x="848206" y="1621054"/>
                  <a:pt x="849958" y="2779450"/>
                  <a:pt x="0" y="2768936"/>
                </a:cubicBezTo>
                <a:lnTo>
                  <a:pt x="0" y="0"/>
                </a:lnTo>
                <a:lnTo>
                  <a:pt x="5776210" y="0"/>
                </a:lnTo>
                <a:cubicBezTo>
                  <a:pt x="5904142" y="385548"/>
                  <a:pt x="5569416" y="1424775"/>
                  <a:pt x="4687913" y="1491370"/>
                </a:cubicBezTo>
                <a:close/>
              </a:path>
            </a:pathLst>
          </a:custGeom>
          <a:gradFill>
            <a:gsLst>
              <a:gs pos="50400">
                <a:srgbClr val="7DB78C"/>
              </a:gs>
              <a:gs pos="0">
                <a:srgbClr val="92D050"/>
              </a:gs>
              <a:gs pos="100000">
                <a:srgbClr val="689FC8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7770B71D-3397-4C9B-AE39-2C5314913233}"/>
              </a:ext>
            </a:extLst>
          </p:cNvPr>
          <p:cNvSpPr/>
          <p:nvPr/>
        </p:nvSpPr>
        <p:spPr>
          <a:xfrm>
            <a:off x="-630284" y="0"/>
            <a:ext cx="5332582" cy="2075649"/>
          </a:xfrm>
          <a:custGeom>
            <a:avLst/>
            <a:gdLst>
              <a:gd name="connsiteX0" fmla="*/ 4319890 w 5332582"/>
              <a:gd name="connsiteY0" fmla="*/ 1118089 h 2075649"/>
              <a:gd name="connsiteX1" fmla="*/ 2632241 w 5332582"/>
              <a:gd name="connsiteY1" fmla="*/ 1852383 h 2075649"/>
              <a:gd name="connsiteX2" fmla="*/ 0 w 5332582"/>
              <a:gd name="connsiteY2" fmla="*/ 2073196 h 2075649"/>
              <a:gd name="connsiteX3" fmla="*/ 0 w 5332582"/>
              <a:gd name="connsiteY3" fmla="*/ 0 h 2075649"/>
              <a:gd name="connsiteX4" fmla="*/ 5308295 w 5332582"/>
              <a:gd name="connsiteY4" fmla="*/ 0 h 2075649"/>
              <a:gd name="connsiteX5" fmla="*/ 4319890 w 5332582"/>
              <a:gd name="connsiteY5" fmla="*/ 1118089 h 207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32582" h="2075649">
                <a:moveTo>
                  <a:pt x="4319890" y="1118089"/>
                </a:moveTo>
                <a:cubicBezTo>
                  <a:pt x="3629409" y="1161901"/>
                  <a:pt x="3636419" y="2206386"/>
                  <a:pt x="2632241" y="1852383"/>
                </a:cubicBezTo>
                <a:cubicBezTo>
                  <a:pt x="785116" y="1198704"/>
                  <a:pt x="834186" y="2129276"/>
                  <a:pt x="0" y="2073196"/>
                </a:cubicBezTo>
                <a:lnTo>
                  <a:pt x="0" y="0"/>
                </a:lnTo>
                <a:lnTo>
                  <a:pt x="5308295" y="0"/>
                </a:lnTo>
                <a:cubicBezTo>
                  <a:pt x="5425712" y="290913"/>
                  <a:pt x="5120779" y="1069019"/>
                  <a:pt x="4319890" y="1118089"/>
                </a:cubicBezTo>
                <a:close/>
              </a:path>
            </a:pathLst>
          </a:custGeom>
          <a:solidFill>
            <a:srgbClr val="1A181C"/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0" name="Graphic 3">
            <a:extLst>
              <a:ext uri="{FF2B5EF4-FFF2-40B4-BE49-F238E27FC236}">
                <a16:creationId xmlns:a16="http://schemas.microsoft.com/office/drawing/2014/main" id="{054800C6-AC07-45FD-A175-09A60ECC77EE}"/>
              </a:ext>
            </a:extLst>
          </p:cNvPr>
          <p:cNvGrpSpPr/>
          <p:nvPr/>
        </p:nvGrpSpPr>
        <p:grpSpPr>
          <a:xfrm>
            <a:off x="8497742" y="9135588"/>
            <a:ext cx="2419431" cy="1345281"/>
            <a:chOff x="-129990" y="9503142"/>
            <a:chExt cx="2419431" cy="1345281"/>
          </a:xfrm>
          <a:solidFill>
            <a:srgbClr val="FFFFFF"/>
          </a:solidFill>
        </p:grpSpPr>
        <p:sp>
          <p:nvSpPr>
            <p:cNvPr id="21" name="50%">
              <a:extLst>
                <a:ext uri="{FF2B5EF4-FFF2-40B4-BE49-F238E27FC236}">
                  <a16:creationId xmlns:a16="http://schemas.microsoft.com/office/drawing/2014/main" id="{47916BEE-8CEF-4612-8462-58971BA75077}"/>
                </a:ext>
              </a:extLst>
            </p:cNvPr>
            <p:cNvSpPr txBox="1"/>
            <p:nvPr/>
          </p:nvSpPr>
          <p:spPr>
            <a:xfrm>
              <a:off x="-129990" y="9503142"/>
              <a:ext cx="1973073" cy="119550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l"/>
              <a:r>
                <a:rPr lang="en-US" sz="6384" spc="0" baseline="0" dirty="0">
                  <a:solidFill>
                    <a:srgbClr val="FFFFFF"/>
                  </a:solidFill>
                  <a:latin typeface="Montserrat-ExtraBold"/>
                  <a:sym typeface="Montserrat-ExtraBold"/>
                  <a:rtl val="0"/>
                </a:rPr>
                <a:t>50%</a:t>
              </a:r>
            </a:p>
          </p:txBody>
        </p:sp>
        <p:sp>
          <p:nvSpPr>
            <p:cNvPr id="22" name="OFF">
              <a:extLst>
                <a:ext uri="{FF2B5EF4-FFF2-40B4-BE49-F238E27FC236}">
                  <a16:creationId xmlns:a16="http://schemas.microsoft.com/office/drawing/2014/main" id="{C9A264B5-B052-4350-AD3E-03EBB6811FBF}"/>
                </a:ext>
              </a:extLst>
            </p:cNvPr>
            <p:cNvSpPr txBox="1"/>
            <p:nvPr/>
          </p:nvSpPr>
          <p:spPr>
            <a:xfrm>
              <a:off x="227744" y="10301336"/>
              <a:ext cx="2061697" cy="54708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l"/>
              <a:r>
                <a:rPr lang="en-US" sz="2637" spc="0" baseline="0" dirty="0">
                  <a:solidFill>
                    <a:srgbClr val="FFFFFF"/>
                  </a:solidFill>
                  <a:latin typeface="Montserrat-ExtraBold"/>
                  <a:sym typeface="Montserrat-ExtraBold"/>
                  <a:rtl val="0"/>
                </a:rPr>
                <a:t>OFF</a:t>
              </a:r>
            </a:p>
          </p:txBody>
        </p:sp>
      </p:grpSp>
      <p:sp>
        <p:nvSpPr>
          <p:cNvPr id="24" name="SWIPE &gt;&gt;">
            <a:extLst>
              <a:ext uri="{FF2B5EF4-FFF2-40B4-BE49-F238E27FC236}">
                <a16:creationId xmlns:a16="http://schemas.microsoft.com/office/drawing/2014/main" id="{E81D9451-B85E-42CC-AA83-506BF3B5C3B9}"/>
              </a:ext>
            </a:extLst>
          </p:cNvPr>
          <p:cNvSpPr/>
          <p:nvPr/>
        </p:nvSpPr>
        <p:spPr>
          <a:xfrm>
            <a:off x="7953847" y="11977582"/>
            <a:ext cx="1864613" cy="3970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28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SWIPE &gt;&gt;</a:t>
            </a:r>
            <a:endParaRPr lang="en-US" sz="24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5F6ECEC-379A-4DDC-B23A-3DACB64C17CF}"/>
              </a:ext>
            </a:extLst>
          </p:cNvPr>
          <p:cNvGrpSpPr/>
          <p:nvPr/>
        </p:nvGrpSpPr>
        <p:grpSpPr>
          <a:xfrm>
            <a:off x="735500" y="11880746"/>
            <a:ext cx="2038618" cy="497244"/>
            <a:chOff x="651541" y="12124338"/>
            <a:chExt cx="2038618" cy="497244"/>
          </a:xfrm>
        </p:grpSpPr>
        <p:grpSp>
          <p:nvGrpSpPr>
            <p:cNvPr id="26" name="Graphic 28">
              <a:extLst>
                <a:ext uri="{FF2B5EF4-FFF2-40B4-BE49-F238E27FC236}">
                  <a16:creationId xmlns:a16="http://schemas.microsoft.com/office/drawing/2014/main" id="{4659DF2B-A149-4ED0-92AA-835BFDA53E0C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E57BD383-0851-4DD7-9855-9CB567F58712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A359E97C-9D6F-489C-B57D-C6AD4EE9B9AC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7" name="Graphic 29">
              <a:extLst>
                <a:ext uri="{FF2B5EF4-FFF2-40B4-BE49-F238E27FC236}">
                  <a16:creationId xmlns:a16="http://schemas.microsoft.com/office/drawing/2014/main" id="{708EC237-0110-45BE-95D1-7232983C2FAB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41F06684-931E-40A1-B343-6726FC59685A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F2718F6F-190E-4C72-B0CC-D9CFFD5130D4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8" name="Graphic 27">
              <a:extLst>
                <a:ext uri="{FF2B5EF4-FFF2-40B4-BE49-F238E27FC236}">
                  <a16:creationId xmlns:a16="http://schemas.microsoft.com/office/drawing/2014/main" id="{8B716967-8C60-4465-8CC1-F6DFF9A74296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49556442-DABF-4566-BEDA-505F9D40B7E6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AA026F6A-E909-428B-86C7-762DB238D637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</p:grpSp>
      <p:sp>
        <p:nvSpPr>
          <p:cNvPr id="35" name="www.yourdomain.com">
            <a:extLst>
              <a:ext uri="{FF2B5EF4-FFF2-40B4-BE49-F238E27FC236}">
                <a16:creationId xmlns:a16="http://schemas.microsoft.com/office/drawing/2014/main" id="{05BF1E39-C063-45FD-B885-93595C2BD9F6}"/>
              </a:ext>
            </a:extLst>
          </p:cNvPr>
          <p:cNvSpPr txBox="1"/>
          <p:nvPr/>
        </p:nvSpPr>
        <p:spPr>
          <a:xfrm>
            <a:off x="3957375" y="11907006"/>
            <a:ext cx="24751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www.yoursite.com</a:t>
            </a:r>
          </a:p>
        </p:txBody>
      </p:sp>
      <p:pic>
        <p:nvPicPr>
          <p:cNvPr id="36" name="YOUR LOGO">
            <a:extLst>
              <a:ext uri="{FF2B5EF4-FFF2-40B4-BE49-F238E27FC236}">
                <a16:creationId xmlns:a16="http://schemas.microsoft.com/office/drawing/2014/main" id="{779947BC-9EFF-41DF-B8D7-39044D3CD8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5220" y="688072"/>
            <a:ext cx="2346959" cy="274320"/>
          </a:xfrm>
          <a:prstGeom prst="rect">
            <a:avLst/>
          </a:prstGeom>
        </p:spPr>
      </p:pic>
      <p:sp>
        <p:nvSpPr>
          <p:cNvPr id="37" name="Simple">
            <a:extLst>
              <a:ext uri="{FF2B5EF4-FFF2-40B4-BE49-F238E27FC236}">
                <a16:creationId xmlns:a16="http://schemas.microsoft.com/office/drawing/2014/main" id="{58689784-90F3-4E22-86D8-49168DC326C7}"/>
              </a:ext>
            </a:extLst>
          </p:cNvPr>
          <p:cNvSpPr txBox="1"/>
          <p:nvPr/>
        </p:nvSpPr>
        <p:spPr>
          <a:xfrm>
            <a:off x="563940" y="3554953"/>
            <a:ext cx="38747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n w="25400">
                  <a:noFill/>
                </a:ln>
                <a:solidFill>
                  <a:schemeClr val="bg1"/>
                </a:solidFill>
                <a:latin typeface="Montserrat" panose="00000500000000000000" pitchFamily="50" charset="0"/>
              </a:rPr>
              <a:t>Simple</a:t>
            </a:r>
          </a:p>
        </p:txBody>
      </p:sp>
      <p:sp>
        <p:nvSpPr>
          <p:cNvPr id="38" name="To Use">
            <a:extLst>
              <a:ext uri="{FF2B5EF4-FFF2-40B4-BE49-F238E27FC236}">
                <a16:creationId xmlns:a16="http://schemas.microsoft.com/office/drawing/2014/main" id="{254DFBB4-4754-4F88-A372-0940805D570A}"/>
              </a:ext>
            </a:extLst>
          </p:cNvPr>
          <p:cNvSpPr txBox="1"/>
          <p:nvPr/>
        </p:nvSpPr>
        <p:spPr>
          <a:xfrm>
            <a:off x="563940" y="4223549"/>
            <a:ext cx="261321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spc="-300" dirty="0">
                <a:solidFill>
                  <a:srgbClr val="79B5B5"/>
                </a:solidFill>
                <a:latin typeface="Modern Love" panose="04090805081005020601" pitchFamily="82" charset="0"/>
              </a:rPr>
              <a:t>To Use</a:t>
            </a:r>
          </a:p>
        </p:txBody>
      </p:sp>
      <p:sp>
        <p:nvSpPr>
          <p:cNvPr id="39" name="Lorem ipsum dolor sit amet, consectetur adipiscing elit. Ut posuere, est et ornare dapibus, risus odio iaculis leo, sit amet euismod arcu ipsum at leo.">
            <a:extLst>
              <a:ext uri="{FF2B5EF4-FFF2-40B4-BE49-F238E27FC236}">
                <a16:creationId xmlns:a16="http://schemas.microsoft.com/office/drawing/2014/main" id="{E6027F66-E8EF-44C0-A5B6-314C4FD1270D}"/>
              </a:ext>
            </a:extLst>
          </p:cNvPr>
          <p:cNvSpPr/>
          <p:nvPr/>
        </p:nvSpPr>
        <p:spPr>
          <a:xfrm>
            <a:off x="644562" y="5429312"/>
            <a:ext cx="282253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ornare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dapibus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. 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8B222DF-468A-46EC-8726-709B84CE5C5B}"/>
              </a:ext>
            </a:extLst>
          </p:cNvPr>
          <p:cNvGrpSpPr/>
          <p:nvPr/>
        </p:nvGrpSpPr>
        <p:grpSpPr>
          <a:xfrm>
            <a:off x="680259" y="8831589"/>
            <a:ext cx="2646344" cy="629305"/>
            <a:chOff x="3786131" y="10956856"/>
            <a:chExt cx="2646344" cy="629305"/>
          </a:xfrm>
          <a:effectLst/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946F45AD-E03D-49A6-B412-5E1FF925DAAA}"/>
                </a:ext>
              </a:extLst>
            </p:cNvPr>
            <p:cNvSpPr/>
            <p:nvPr/>
          </p:nvSpPr>
          <p:spPr>
            <a:xfrm>
              <a:off x="3786131" y="10956856"/>
              <a:ext cx="2646344" cy="6293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89FC8"/>
                </a:gs>
                <a:gs pos="47800">
                  <a:srgbClr val="86ABAD"/>
                </a:gs>
                <a:gs pos="100000">
                  <a:srgbClr val="A6B990"/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BUY NOW">
              <a:extLst>
                <a:ext uri="{FF2B5EF4-FFF2-40B4-BE49-F238E27FC236}">
                  <a16:creationId xmlns:a16="http://schemas.microsoft.com/office/drawing/2014/main" id="{BD9BE3D4-45C0-4910-B0E2-67EAB3626057}"/>
                </a:ext>
              </a:extLst>
            </p:cNvPr>
            <p:cNvSpPr txBox="1"/>
            <p:nvPr/>
          </p:nvSpPr>
          <p:spPr>
            <a:xfrm>
              <a:off x="4351341" y="11044956"/>
              <a:ext cx="16417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Buy Now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96497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">
            <a:extLst>
              <a:ext uri="{FF2B5EF4-FFF2-40B4-BE49-F238E27FC236}">
                <a16:creationId xmlns:a16="http://schemas.microsoft.com/office/drawing/2014/main" id="{0C13E119-32EB-4698-B743-92E444CE1FD9}"/>
              </a:ext>
            </a:extLst>
          </p:cNvPr>
          <p:cNvSpPr/>
          <p:nvPr/>
        </p:nvSpPr>
        <p:spPr>
          <a:xfrm rot="3245837" flipV="1">
            <a:off x="-5630645" y="658543"/>
            <a:ext cx="15764178" cy="13581438"/>
          </a:xfrm>
          <a:custGeom>
            <a:avLst/>
            <a:gdLst>
              <a:gd name="connsiteX0" fmla="*/ 949850 w 15764178"/>
              <a:gd name="connsiteY0" fmla="*/ 11832818 h 12186018"/>
              <a:gd name="connsiteX1" fmla="*/ 5646526 w 15764178"/>
              <a:gd name="connsiteY1" fmla="*/ 10127645 h 12186018"/>
              <a:gd name="connsiteX2" fmla="*/ 14561447 w 15764178"/>
              <a:gd name="connsiteY2" fmla="*/ 7342937 h 12186018"/>
              <a:gd name="connsiteX3" fmla="*/ 13679943 w 15764178"/>
              <a:gd name="connsiteY3" fmla="*/ 0 h 12186018"/>
              <a:gd name="connsiteX4" fmla="*/ 0 w 15764178"/>
              <a:gd name="connsiteY4" fmla="*/ 1657856 h 12186018"/>
              <a:gd name="connsiteX5" fmla="*/ 949850 w 15764178"/>
              <a:gd name="connsiteY5" fmla="*/ 11832818 h 12186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64178" h="12186018">
                <a:moveTo>
                  <a:pt x="949850" y="11832818"/>
                </a:moveTo>
                <a:cubicBezTo>
                  <a:pt x="949850" y="11832818"/>
                  <a:pt x="4249791" y="13339960"/>
                  <a:pt x="5646526" y="10127645"/>
                </a:cubicBezTo>
                <a:cubicBezTo>
                  <a:pt x="7481384" y="5904142"/>
                  <a:pt x="11412221" y="10900493"/>
                  <a:pt x="14561447" y="7342937"/>
                </a:cubicBezTo>
                <a:cubicBezTo>
                  <a:pt x="17710672" y="3785380"/>
                  <a:pt x="13679943" y="0"/>
                  <a:pt x="13679943" y="0"/>
                </a:cubicBezTo>
                <a:lnTo>
                  <a:pt x="0" y="1657856"/>
                </a:lnTo>
                <a:lnTo>
                  <a:pt x="949850" y="11832818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 l="36354" t="10555" r="-1010" b="15337"/>
            </a:stretch>
          </a:blip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034EB43-D012-4E76-BD1A-295212113430}"/>
              </a:ext>
            </a:extLst>
          </p:cNvPr>
          <p:cNvSpPr/>
          <p:nvPr/>
        </p:nvSpPr>
        <p:spPr>
          <a:xfrm rot="16734816">
            <a:off x="-246099" y="3257955"/>
            <a:ext cx="13357147" cy="4746911"/>
          </a:xfrm>
          <a:custGeom>
            <a:avLst/>
            <a:gdLst>
              <a:gd name="connsiteX0" fmla="*/ 0 w 11040692"/>
              <a:gd name="connsiteY0" fmla="*/ 3506277 h 3923681"/>
              <a:gd name="connsiteX1" fmla="*/ 4444317 w 11040692"/>
              <a:gd name="connsiteY1" fmla="*/ 1222782 h 3923681"/>
              <a:gd name="connsiteX2" fmla="*/ 10928533 w 11040692"/>
              <a:gd name="connsiteY2" fmla="*/ 1513695 h 3923681"/>
              <a:gd name="connsiteX3" fmla="*/ 11040692 w 11040692"/>
              <a:gd name="connsiteY3" fmla="*/ 1585548 h 392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40692" h="3923681">
                <a:moveTo>
                  <a:pt x="0" y="3506277"/>
                </a:moveTo>
                <a:cubicBezTo>
                  <a:pt x="3073869" y="4603337"/>
                  <a:pt x="3235099" y="3432672"/>
                  <a:pt x="4444317" y="1222782"/>
                </a:cubicBezTo>
                <a:cubicBezTo>
                  <a:pt x="5914657" y="-1463786"/>
                  <a:pt x="10181972" y="1045781"/>
                  <a:pt x="10928533" y="1513695"/>
                </a:cubicBezTo>
                <a:cubicBezTo>
                  <a:pt x="11000385" y="1559260"/>
                  <a:pt x="11040692" y="1585548"/>
                  <a:pt x="11040692" y="1585548"/>
                </a:cubicBezTo>
              </a:path>
            </a:pathLst>
          </a:custGeom>
          <a:noFill/>
          <a:ln w="157639" cap="flat">
            <a:gradFill>
              <a:gsLst>
                <a:gs pos="0">
                  <a:srgbClr val="689FC8"/>
                </a:gs>
                <a:gs pos="47800">
                  <a:srgbClr val="86ABAD"/>
                </a:gs>
                <a:gs pos="100000">
                  <a:srgbClr val="A6B990"/>
                </a:gs>
              </a:gsLst>
              <a:lin ang="2700000" scaled="0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7C3DC11-1509-41BA-9ADA-0A316604FFFF}"/>
              </a:ext>
            </a:extLst>
          </p:cNvPr>
          <p:cNvSpPr/>
          <p:nvPr/>
        </p:nvSpPr>
        <p:spPr>
          <a:xfrm rot="16582873">
            <a:off x="4692722" y="8859545"/>
            <a:ext cx="2490745" cy="3942519"/>
          </a:xfrm>
          <a:custGeom>
            <a:avLst/>
            <a:gdLst>
              <a:gd name="connsiteX0" fmla="*/ 2448230 w 2490745"/>
              <a:gd name="connsiteY0" fmla="*/ 2063521 h 3942519"/>
              <a:gd name="connsiteX1" fmla="*/ 375033 w 2490745"/>
              <a:gd name="connsiteY1" fmla="*/ 3915903 h 3942519"/>
              <a:gd name="connsiteX2" fmla="*/ 0 w 2490745"/>
              <a:gd name="connsiteY2" fmla="*/ 3926419 h 3942519"/>
              <a:gd name="connsiteX3" fmla="*/ 0 w 2490745"/>
              <a:gd name="connsiteY3" fmla="*/ 130523 h 3942519"/>
              <a:gd name="connsiteX4" fmla="*/ 1897948 w 2490745"/>
              <a:gd name="connsiteY4" fmla="*/ 363605 h 3942519"/>
              <a:gd name="connsiteX5" fmla="*/ 2448230 w 2490745"/>
              <a:gd name="connsiteY5" fmla="*/ 2063521 h 3942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90745" h="3942519">
                <a:moveTo>
                  <a:pt x="2448230" y="2063521"/>
                </a:moveTo>
                <a:cubicBezTo>
                  <a:pt x="2446478" y="2957291"/>
                  <a:pt x="1486112" y="3642515"/>
                  <a:pt x="375033" y="3915903"/>
                </a:cubicBezTo>
                <a:cubicBezTo>
                  <a:pt x="243596" y="3947449"/>
                  <a:pt x="117417" y="3950953"/>
                  <a:pt x="0" y="3926419"/>
                </a:cubicBezTo>
                <a:lnTo>
                  <a:pt x="0" y="130523"/>
                </a:lnTo>
                <a:cubicBezTo>
                  <a:pt x="615124" y="-155133"/>
                  <a:pt x="1344161" y="76196"/>
                  <a:pt x="1897948" y="363605"/>
                </a:cubicBezTo>
                <a:cubicBezTo>
                  <a:pt x="2718114" y="794717"/>
                  <a:pt x="2448230" y="2063521"/>
                  <a:pt x="2448230" y="2063521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6080EFA-87C5-4A8C-B62C-C066AC5AE7CB}"/>
              </a:ext>
            </a:extLst>
          </p:cNvPr>
          <p:cNvSpPr/>
          <p:nvPr/>
        </p:nvSpPr>
        <p:spPr>
          <a:xfrm rot="16582873">
            <a:off x="4401823" y="9084302"/>
            <a:ext cx="2355423" cy="3567404"/>
          </a:xfrm>
          <a:custGeom>
            <a:avLst/>
            <a:gdLst>
              <a:gd name="connsiteX0" fmla="*/ 2315041 w 2355423"/>
              <a:gd name="connsiteY0" fmla="*/ 1867429 h 3567404"/>
              <a:gd name="connsiteX1" fmla="*/ 355756 w 2355423"/>
              <a:gd name="connsiteY1" fmla="*/ 3542809 h 3567404"/>
              <a:gd name="connsiteX2" fmla="*/ 0 w 2355423"/>
              <a:gd name="connsiteY2" fmla="*/ 3553325 h 3567404"/>
              <a:gd name="connsiteX3" fmla="*/ 0 w 2355423"/>
              <a:gd name="connsiteY3" fmla="*/ 118443 h 3567404"/>
              <a:gd name="connsiteX4" fmla="*/ 1794551 w 2355423"/>
              <a:gd name="connsiteY4" fmla="*/ 330494 h 3567404"/>
              <a:gd name="connsiteX5" fmla="*/ 2315041 w 2355423"/>
              <a:gd name="connsiteY5" fmla="*/ 1867429 h 3567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55423" h="3567404">
                <a:moveTo>
                  <a:pt x="2315041" y="1867429"/>
                </a:moveTo>
                <a:cubicBezTo>
                  <a:pt x="2313288" y="2675326"/>
                  <a:pt x="1405498" y="3295709"/>
                  <a:pt x="355756" y="3542809"/>
                </a:cubicBezTo>
                <a:cubicBezTo>
                  <a:pt x="231329" y="3572602"/>
                  <a:pt x="112159" y="3574355"/>
                  <a:pt x="0" y="3553325"/>
                </a:cubicBezTo>
                <a:lnTo>
                  <a:pt x="0" y="118443"/>
                </a:lnTo>
                <a:cubicBezTo>
                  <a:pt x="581827" y="-140926"/>
                  <a:pt x="1270556" y="69373"/>
                  <a:pt x="1794551" y="330494"/>
                </a:cubicBezTo>
                <a:cubicBezTo>
                  <a:pt x="2570904" y="719547"/>
                  <a:pt x="2315041" y="1867429"/>
                  <a:pt x="2315041" y="1867429"/>
                </a:cubicBezTo>
                <a:close/>
              </a:path>
            </a:pathLst>
          </a:custGeom>
          <a:gradFill>
            <a:gsLst>
              <a:gs pos="0">
                <a:srgbClr val="92D050"/>
              </a:gs>
              <a:gs pos="46000">
                <a:srgbClr val="87C47E"/>
              </a:gs>
              <a:gs pos="100000">
                <a:srgbClr val="79B5B5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7" name="Graphic 3">
            <a:extLst>
              <a:ext uri="{FF2B5EF4-FFF2-40B4-BE49-F238E27FC236}">
                <a16:creationId xmlns:a16="http://schemas.microsoft.com/office/drawing/2014/main" id="{D359C049-8FB6-47F9-81B5-C14332573886}"/>
              </a:ext>
            </a:extLst>
          </p:cNvPr>
          <p:cNvGrpSpPr/>
          <p:nvPr/>
        </p:nvGrpSpPr>
        <p:grpSpPr>
          <a:xfrm>
            <a:off x="4426755" y="9954789"/>
            <a:ext cx="2419431" cy="1345281"/>
            <a:chOff x="-129990" y="9503142"/>
            <a:chExt cx="2419431" cy="1345281"/>
          </a:xfrm>
          <a:solidFill>
            <a:srgbClr val="FFFFFF"/>
          </a:solidFill>
        </p:grpSpPr>
        <p:sp>
          <p:nvSpPr>
            <p:cNvPr id="18" name="50%">
              <a:extLst>
                <a:ext uri="{FF2B5EF4-FFF2-40B4-BE49-F238E27FC236}">
                  <a16:creationId xmlns:a16="http://schemas.microsoft.com/office/drawing/2014/main" id="{205ABE13-42C3-437E-AA6C-DDD6ED0195B0}"/>
                </a:ext>
              </a:extLst>
            </p:cNvPr>
            <p:cNvSpPr txBox="1"/>
            <p:nvPr/>
          </p:nvSpPr>
          <p:spPr>
            <a:xfrm>
              <a:off x="-129990" y="9503142"/>
              <a:ext cx="1973073" cy="119550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l"/>
              <a:r>
                <a:rPr lang="en-US" sz="6384" spc="0" baseline="0" dirty="0">
                  <a:solidFill>
                    <a:srgbClr val="FFFFFF"/>
                  </a:solidFill>
                  <a:latin typeface="Montserrat-ExtraBold"/>
                  <a:sym typeface="Montserrat-ExtraBold"/>
                  <a:rtl val="0"/>
                </a:rPr>
                <a:t>50%</a:t>
              </a:r>
            </a:p>
          </p:txBody>
        </p:sp>
        <p:sp>
          <p:nvSpPr>
            <p:cNvPr id="19" name="OFF">
              <a:extLst>
                <a:ext uri="{FF2B5EF4-FFF2-40B4-BE49-F238E27FC236}">
                  <a16:creationId xmlns:a16="http://schemas.microsoft.com/office/drawing/2014/main" id="{DEAAA5C4-E4AD-4B3C-B985-55D4BAC7E18B}"/>
                </a:ext>
              </a:extLst>
            </p:cNvPr>
            <p:cNvSpPr txBox="1"/>
            <p:nvPr/>
          </p:nvSpPr>
          <p:spPr>
            <a:xfrm>
              <a:off x="227744" y="10301336"/>
              <a:ext cx="2061697" cy="54708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l"/>
              <a:r>
                <a:rPr lang="en-US" sz="2637" spc="0" baseline="0" dirty="0">
                  <a:solidFill>
                    <a:srgbClr val="FFFFFF"/>
                  </a:solidFill>
                  <a:latin typeface="Montserrat-ExtraBold"/>
                  <a:sym typeface="Montserrat-ExtraBold"/>
                  <a:rtl val="0"/>
                </a:rPr>
                <a:t>OFF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0BB51D1-7269-4802-A589-2B95CB542279}"/>
              </a:ext>
            </a:extLst>
          </p:cNvPr>
          <p:cNvGrpSpPr/>
          <p:nvPr/>
        </p:nvGrpSpPr>
        <p:grpSpPr>
          <a:xfrm rot="3333538">
            <a:off x="-1963538" y="-1886629"/>
            <a:ext cx="6829456" cy="5311799"/>
            <a:chOff x="-7619354" y="-1153707"/>
            <a:chExt cx="6829456" cy="5311799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DECCF34-4EFD-4B73-A0EB-C1C17444DB8F}"/>
                </a:ext>
              </a:extLst>
            </p:cNvPr>
            <p:cNvSpPr/>
            <p:nvPr/>
          </p:nvSpPr>
          <p:spPr>
            <a:xfrm rot="4327264">
              <a:off x="-6579710" y="334158"/>
              <a:ext cx="5311799" cy="2336070"/>
            </a:xfrm>
            <a:custGeom>
              <a:avLst/>
              <a:gdLst>
                <a:gd name="connsiteX0" fmla="*/ 0 w 5311799"/>
                <a:gd name="connsiteY0" fmla="*/ 0 h 2336070"/>
                <a:gd name="connsiteX1" fmla="*/ 2532349 w 5311799"/>
                <a:gd name="connsiteY1" fmla="*/ 914800 h 2336070"/>
                <a:gd name="connsiteX2" fmla="*/ 5311800 w 5311799"/>
                <a:gd name="connsiteY2" fmla="*/ 2336070 h 233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11799" h="2336070">
                  <a:moveTo>
                    <a:pt x="0" y="0"/>
                  </a:moveTo>
                  <a:cubicBezTo>
                    <a:pt x="634401" y="362766"/>
                    <a:pt x="1459825" y="688729"/>
                    <a:pt x="2532349" y="914800"/>
                  </a:cubicBezTo>
                  <a:cubicBezTo>
                    <a:pt x="4002689" y="1224991"/>
                    <a:pt x="4842133" y="1763006"/>
                    <a:pt x="5311800" y="2336070"/>
                  </a:cubicBezTo>
                </a:path>
              </a:pathLst>
            </a:custGeom>
            <a:noFill/>
            <a:ln w="122608" cap="rnd">
              <a:solidFill>
                <a:srgbClr val="FFFFFF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7CC2CD3-8BBA-49C4-96DD-45115FB7656C}"/>
                </a:ext>
              </a:extLst>
            </p:cNvPr>
            <p:cNvSpPr/>
            <p:nvPr/>
          </p:nvSpPr>
          <p:spPr>
            <a:xfrm rot="18460256" flipH="1">
              <a:off x="-5614505" y="-1503043"/>
              <a:ext cx="2819757" cy="6829456"/>
            </a:xfrm>
            <a:custGeom>
              <a:avLst/>
              <a:gdLst>
                <a:gd name="connsiteX0" fmla="*/ 0 w 2819757"/>
                <a:gd name="connsiteY0" fmla="*/ 0 h 6829456"/>
                <a:gd name="connsiteX1" fmla="*/ 1135614 w 2819757"/>
                <a:gd name="connsiteY1" fmla="*/ 1586004 h 6829456"/>
                <a:gd name="connsiteX2" fmla="*/ 2216901 w 2819757"/>
                <a:gd name="connsiteY2" fmla="*/ 6633178 h 6829456"/>
                <a:gd name="connsiteX3" fmla="*/ 2819757 w 2819757"/>
                <a:gd name="connsiteY3" fmla="*/ 6829457 h 6829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9757" h="6829456">
                  <a:moveTo>
                    <a:pt x="0" y="0"/>
                  </a:moveTo>
                  <a:cubicBezTo>
                    <a:pt x="525747" y="418845"/>
                    <a:pt x="965622" y="981395"/>
                    <a:pt x="1135614" y="1586004"/>
                  </a:cubicBezTo>
                  <a:cubicBezTo>
                    <a:pt x="1682391" y="3522507"/>
                    <a:pt x="-841196" y="5790230"/>
                    <a:pt x="2216901" y="6633178"/>
                  </a:cubicBezTo>
                  <a:cubicBezTo>
                    <a:pt x="2432457" y="6692763"/>
                    <a:pt x="2633994" y="6759357"/>
                    <a:pt x="2819757" y="6829457"/>
                  </a:cubicBezTo>
                </a:path>
              </a:pathLst>
            </a:custGeom>
            <a:noFill/>
            <a:ln w="122608" cap="rnd">
              <a:solidFill>
                <a:srgbClr val="FFFFFF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16FC4B18-1148-49C4-9FA0-9FFBA13BBB3B}"/>
              </a:ext>
            </a:extLst>
          </p:cNvPr>
          <p:cNvSpPr/>
          <p:nvPr/>
        </p:nvSpPr>
        <p:spPr>
          <a:xfrm rot="21004555" flipV="1">
            <a:off x="-22944878" y="9203335"/>
            <a:ext cx="33344627" cy="13285921"/>
          </a:xfrm>
          <a:custGeom>
            <a:avLst/>
            <a:gdLst>
              <a:gd name="connsiteX0" fmla="*/ 949850 w 15764178"/>
              <a:gd name="connsiteY0" fmla="*/ 11832818 h 12186018"/>
              <a:gd name="connsiteX1" fmla="*/ 5646526 w 15764178"/>
              <a:gd name="connsiteY1" fmla="*/ 10127645 h 12186018"/>
              <a:gd name="connsiteX2" fmla="*/ 14561447 w 15764178"/>
              <a:gd name="connsiteY2" fmla="*/ 7342937 h 12186018"/>
              <a:gd name="connsiteX3" fmla="*/ 13679943 w 15764178"/>
              <a:gd name="connsiteY3" fmla="*/ 0 h 12186018"/>
              <a:gd name="connsiteX4" fmla="*/ 0 w 15764178"/>
              <a:gd name="connsiteY4" fmla="*/ 1657856 h 12186018"/>
              <a:gd name="connsiteX5" fmla="*/ 949850 w 15764178"/>
              <a:gd name="connsiteY5" fmla="*/ 11832818 h 12186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64178" h="12186018">
                <a:moveTo>
                  <a:pt x="949850" y="11832818"/>
                </a:moveTo>
                <a:cubicBezTo>
                  <a:pt x="949850" y="11832818"/>
                  <a:pt x="4249791" y="13339960"/>
                  <a:pt x="5646526" y="10127645"/>
                </a:cubicBezTo>
                <a:cubicBezTo>
                  <a:pt x="7481384" y="5904142"/>
                  <a:pt x="11412221" y="10900493"/>
                  <a:pt x="14561447" y="7342937"/>
                </a:cubicBezTo>
                <a:cubicBezTo>
                  <a:pt x="17710672" y="3785380"/>
                  <a:pt x="13679943" y="0"/>
                  <a:pt x="13679943" y="0"/>
                </a:cubicBezTo>
                <a:lnTo>
                  <a:pt x="0" y="1657856"/>
                </a:lnTo>
                <a:lnTo>
                  <a:pt x="949850" y="11832818"/>
                </a:lnTo>
                <a:close/>
              </a:path>
            </a:pathLst>
          </a:custGeom>
          <a:solidFill>
            <a:srgbClr val="1A181C"/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37CFED6B-7FFD-46DB-8E68-700C5786FB5F}"/>
              </a:ext>
            </a:extLst>
          </p:cNvPr>
          <p:cNvGrpSpPr/>
          <p:nvPr/>
        </p:nvGrpSpPr>
        <p:grpSpPr>
          <a:xfrm rot="6282436" flipV="1">
            <a:off x="7701662" y="7595914"/>
            <a:ext cx="5811260" cy="1888021"/>
            <a:chOff x="-1434697" y="-1049287"/>
            <a:chExt cx="5811260" cy="1888021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3FCB98A5-3F75-43C3-9082-74D10E422FFD}"/>
                </a:ext>
              </a:extLst>
            </p:cNvPr>
            <p:cNvSpPr/>
            <p:nvPr/>
          </p:nvSpPr>
          <p:spPr>
            <a:xfrm>
              <a:off x="-1434697" y="-1049287"/>
              <a:ext cx="2625231" cy="1888021"/>
            </a:xfrm>
            <a:custGeom>
              <a:avLst/>
              <a:gdLst>
                <a:gd name="connsiteX0" fmla="*/ 0 w 2625231"/>
                <a:gd name="connsiteY0" fmla="*/ 51411 h 1888021"/>
                <a:gd name="connsiteX1" fmla="*/ 2472765 w 2625231"/>
                <a:gd name="connsiteY1" fmla="*/ 1448147 h 1888021"/>
                <a:gd name="connsiteX2" fmla="*/ 2625231 w 2625231"/>
                <a:gd name="connsiteY2" fmla="*/ 1888022 h 188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25231" h="1888021">
                  <a:moveTo>
                    <a:pt x="0" y="51411"/>
                  </a:moveTo>
                  <a:cubicBezTo>
                    <a:pt x="788621" y="-80025"/>
                    <a:pt x="1889185" y="-67758"/>
                    <a:pt x="2472765" y="1448147"/>
                  </a:cubicBezTo>
                  <a:cubicBezTo>
                    <a:pt x="2532350" y="1604118"/>
                    <a:pt x="2583172" y="1749576"/>
                    <a:pt x="2625231" y="1888022"/>
                  </a:cubicBezTo>
                </a:path>
              </a:pathLst>
            </a:custGeom>
            <a:noFill/>
            <a:ln w="136210" cap="rnd">
              <a:solidFill>
                <a:srgbClr val="FFFFFF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CA24B84-3474-41ED-A704-6377F5F34FD5}"/>
                </a:ext>
              </a:extLst>
            </p:cNvPr>
            <p:cNvSpPr/>
            <p:nvPr/>
          </p:nvSpPr>
          <p:spPr>
            <a:xfrm>
              <a:off x="-597006" y="-718762"/>
              <a:ext cx="4973569" cy="1289366"/>
            </a:xfrm>
            <a:custGeom>
              <a:avLst/>
              <a:gdLst>
                <a:gd name="connsiteX0" fmla="*/ 0 w 4973569"/>
                <a:gd name="connsiteY0" fmla="*/ 1289366 h 1289366"/>
                <a:gd name="connsiteX1" fmla="*/ 1892690 w 4973569"/>
                <a:gd name="connsiteY1" fmla="*/ 34583 h 1289366"/>
                <a:gd name="connsiteX2" fmla="*/ 3342000 w 4973569"/>
                <a:gd name="connsiteY2" fmla="*/ 157257 h 1289366"/>
                <a:gd name="connsiteX3" fmla="*/ 4973570 w 4973569"/>
                <a:gd name="connsiteY3" fmla="*/ 1289366 h 128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73569" h="1289366">
                  <a:moveTo>
                    <a:pt x="0" y="1289366"/>
                  </a:moveTo>
                  <a:cubicBezTo>
                    <a:pt x="273389" y="739084"/>
                    <a:pt x="979643" y="134474"/>
                    <a:pt x="1892690" y="34583"/>
                  </a:cubicBezTo>
                  <a:cubicBezTo>
                    <a:pt x="2271228" y="-7477"/>
                    <a:pt x="2816253" y="-49537"/>
                    <a:pt x="3342000" y="157257"/>
                  </a:cubicBezTo>
                  <a:cubicBezTo>
                    <a:pt x="4079799" y="444665"/>
                    <a:pt x="4425040" y="861758"/>
                    <a:pt x="4973570" y="1289366"/>
                  </a:cubicBezTo>
                </a:path>
              </a:pathLst>
            </a:custGeom>
            <a:noFill/>
            <a:ln w="136210" cap="rnd">
              <a:solidFill>
                <a:srgbClr val="FFFFFF">
                  <a:alpha val="8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AC94F6D-04F5-47C4-A1CA-C448DB7715A1}"/>
              </a:ext>
            </a:extLst>
          </p:cNvPr>
          <p:cNvSpPr/>
          <p:nvPr/>
        </p:nvSpPr>
        <p:spPr>
          <a:xfrm>
            <a:off x="5030098" y="5860855"/>
            <a:ext cx="212119" cy="265051"/>
          </a:xfrm>
          <a:custGeom>
            <a:avLst/>
            <a:gdLst>
              <a:gd name="connsiteX0" fmla="*/ 175193 w 212119"/>
              <a:gd name="connsiteY0" fmla="*/ 240994 h 265051"/>
              <a:gd name="connsiteX1" fmla="*/ 33241 w 212119"/>
              <a:gd name="connsiteY1" fmla="*/ 221717 h 265051"/>
              <a:gd name="connsiteX2" fmla="*/ 31489 w 212119"/>
              <a:gd name="connsiteY2" fmla="*/ 35952 h 265051"/>
              <a:gd name="connsiteX3" fmla="*/ 185708 w 212119"/>
              <a:gd name="connsiteY3" fmla="*/ 30695 h 265051"/>
              <a:gd name="connsiteX4" fmla="*/ 175193 w 212119"/>
              <a:gd name="connsiteY4" fmla="*/ 240994 h 265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119" h="265051">
                <a:moveTo>
                  <a:pt x="175193" y="240994"/>
                </a:moveTo>
                <a:cubicBezTo>
                  <a:pt x="127876" y="279549"/>
                  <a:pt x="71796" y="270786"/>
                  <a:pt x="33241" y="221717"/>
                </a:cubicBezTo>
                <a:cubicBezTo>
                  <a:pt x="-5313" y="174399"/>
                  <a:pt x="-15829" y="74507"/>
                  <a:pt x="31489" y="35952"/>
                </a:cubicBezTo>
                <a:cubicBezTo>
                  <a:pt x="78806" y="-2602"/>
                  <a:pt x="147153" y="-18375"/>
                  <a:pt x="185708" y="30695"/>
                </a:cubicBezTo>
                <a:cubicBezTo>
                  <a:pt x="222511" y="78012"/>
                  <a:pt x="222511" y="204192"/>
                  <a:pt x="175193" y="240994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7FED6F0-F450-4FFC-B436-AEBE7AE82453}"/>
              </a:ext>
            </a:extLst>
          </p:cNvPr>
          <p:cNvSpPr/>
          <p:nvPr/>
        </p:nvSpPr>
        <p:spPr>
          <a:xfrm>
            <a:off x="5879307" y="2120240"/>
            <a:ext cx="553167" cy="669812"/>
          </a:xfrm>
          <a:custGeom>
            <a:avLst/>
            <a:gdLst>
              <a:gd name="connsiteX0" fmla="*/ 321491 w 553167"/>
              <a:gd name="connsiteY0" fmla="*/ 669582 h 669812"/>
              <a:gd name="connsiteX1" fmla="*/ 786 w 553167"/>
              <a:gd name="connsiteY1" fmla="*/ 385679 h 669812"/>
              <a:gd name="connsiteX2" fmla="*/ 170777 w 553167"/>
              <a:gd name="connsiteY2" fmla="*/ 131 h 669812"/>
              <a:gd name="connsiteX3" fmla="*/ 552820 w 553167"/>
              <a:gd name="connsiteY3" fmla="*/ 408461 h 669812"/>
              <a:gd name="connsiteX4" fmla="*/ 321491 w 553167"/>
              <a:gd name="connsiteY4" fmla="*/ 669582 h 66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3167" h="669812">
                <a:moveTo>
                  <a:pt x="321491" y="669582"/>
                </a:moveTo>
                <a:cubicBezTo>
                  <a:pt x="183045" y="676592"/>
                  <a:pt x="9548" y="522373"/>
                  <a:pt x="786" y="385679"/>
                </a:cubicBezTo>
                <a:cubicBezTo>
                  <a:pt x="-6224" y="247232"/>
                  <a:pt x="32330" y="7140"/>
                  <a:pt x="170777" y="131"/>
                </a:cubicBezTo>
                <a:cubicBezTo>
                  <a:pt x="309224" y="-6879"/>
                  <a:pt x="544058" y="270014"/>
                  <a:pt x="552820" y="408461"/>
                </a:cubicBezTo>
                <a:cubicBezTo>
                  <a:pt x="559830" y="546908"/>
                  <a:pt x="459938" y="662572"/>
                  <a:pt x="321491" y="669582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7500F89-081E-4B61-9DB9-C835960214C0}"/>
              </a:ext>
            </a:extLst>
          </p:cNvPr>
          <p:cNvSpPr/>
          <p:nvPr/>
        </p:nvSpPr>
        <p:spPr>
          <a:xfrm>
            <a:off x="8748293" y="9914329"/>
            <a:ext cx="545920" cy="654210"/>
          </a:xfrm>
          <a:custGeom>
            <a:avLst/>
            <a:gdLst>
              <a:gd name="connsiteX0" fmla="*/ 72707 w 545920"/>
              <a:gd name="connsiteY0" fmla="*/ 644785 h 654210"/>
              <a:gd name="connsiteX1" fmla="*/ 109509 w 545920"/>
              <a:gd name="connsiteY1" fmla="*/ 353872 h 654210"/>
              <a:gd name="connsiteX2" fmla="*/ 258471 w 545920"/>
              <a:gd name="connsiteY2" fmla="*/ 24403 h 654210"/>
              <a:gd name="connsiteX3" fmla="*/ 544127 w 545920"/>
              <a:gd name="connsiteY3" fmla="*/ 301298 h 654210"/>
              <a:gd name="connsiteX4" fmla="*/ 72707 w 545920"/>
              <a:gd name="connsiteY4" fmla="*/ 644785 h 65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5920" h="654210">
                <a:moveTo>
                  <a:pt x="72707" y="644785"/>
                </a:moveTo>
                <a:cubicBezTo>
                  <a:pt x="-81512" y="602725"/>
                  <a:pt x="48172" y="422219"/>
                  <a:pt x="109509" y="353872"/>
                </a:cubicBezTo>
                <a:cubicBezTo>
                  <a:pt x="197134" y="255732"/>
                  <a:pt x="188371" y="89246"/>
                  <a:pt x="258471" y="24403"/>
                </a:cubicBezTo>
                <a:cubicBezTo>
                  <a:pt x="367126" y="-75488"/>
                  <a:pt x="566910" y="154088"/>
                  <a:pt x="544127" y="301298"/>
                </a:cubicBezTo>
                <a:cubicBezTo>
                  <a:pt x="512582" y="509843"/>
                  <a:pt x="268986" y="699112"/>
                  <a:pt x="72707" y="644785"/>
                </a:cubicBezTo>
                <a:close/>
              </a:path>
            </a:pathLst>
          </a:custGeom>
          <a:gradFill>
            <a:gsLst>
              <a:gs pos="0">
                <a:srgbClr val="689FC8"/>
              </a:gs>
              <a:gs pos="47800">
                <a:srgbClr val="86ABAD"/>
              </a:gs>
              <a:gs pos="100000">
                <a:srgbClr val="A6B990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B50625A-2F6D-4BB9-BD87-6278CC6FCEA2}"/>
              </a:ext>
            </a:extLst>
          </p:cNvPr>
          <p:cNvSpPr/>
          <p:nvPr/>
        </p:nvSpPr>
        <p:spPr>
          <a:xfrm flipH="1">
            <a:off x="4818179" y="-123938"/>
            <a:ext cx="5802523" cy="2769006"/>
          </a:xfrm>
          <a:custGeom>
            <a:avLst/>
            <a:gdLst>
              <a:gd name="connsiteX0" fmla="*/ 4687913 w 5802523"/>
              <a:gd name="connsiteY0" fmla="*/ 1491370 h 2769006"/>
              <a:gd name="connsiteX1" fmla="*/ 2830273 w 5802523"/>
              <a:gd name="connsiteY1" fmla="*/ 2471012 h 2769006"/>
              <a:gd name="connsiteX2" fmla="*/ 0 w 5802523"/>
              <a:gd name="connsiteY2" fmla="*/ 2768936 h 2769006"/>
              <a:gd name="connsiteX3" fmla="*/ 0 w 5802523"/>
              <a:gd name="connsiteY3" fmla="*/ 0 h 2769006"/>
              <a:gd name="connsiteX4" fmla="*/ 5776210 w 5802523"/>
              <a:gd name="connsiteY4" fmla="*/ 0 h 2769006"/>
              <a:gd name="connsiteX5" fmla="*/ 4687913 w 5802523"/>
              <a:gd name="connsiteY5" fmla="*/ 1491370 h 2769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02523" h="2769006">
                <a:moveTo>
                  <a:pt x="4687913" y="1491370"/>
                </a:moveTo>
                <a:cubicBezTo>
                  <a:pt x="3927332" y="1549202"/>
                  <a:pt x="3936095" y="2944185"/>
                  <a:pt x="2830273" y="2471012"/>
                </a:cubicBezTo>
                <a:cubicBezTo>
                  <a:pt x="848206" y="1621054"/>
                  <a:pt x="849958" y="2779450"/>
                  <a:pt x="0" y="2768936"/>
                </a:cubicBezTo>
                <a:lnTo>
                  <a:pt x="0" y="0"/>
                </a:lnTo>
                <a:lnTo>
                  <a:pt x="5776210" y="0"/>
                </a:lnTo>
                <a:cubicBezTo>
                  <a:pt x="5904142" y="385548"/>
                  <a:pt x="5569416" y="1424775"/>
                  <a:pt x="4687913" y="1491370"/>
                </a:cubicBezTo>
                <a:close/>
              </a:path>
            </a:pathLst>
          </a:custGeom>
          <a:gradFill>
            <a:gsLst>
              <a:gs pos="50400">
                <a:srgbClr val="7DB78C"/>
              </a:gs>
              <a:gs pos="0">
                <a:srgbClr val="92D050"/>
              </a:gs>
              <a:gs pos="100000">
                <a:srgbClr val="689FC8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60DC659-4721-4FAE-A5E9-FC3B546EC1B0}"/>
              </a:ext>
            </a:extLst>
          </p:cNvPr>
          <p:cNvSpPr/>
          <p:nvPr/>
        </p:nvSpPr>
        <p:spPr>
          <a:xfrm flipH="1">
            <a:off x="5086675" y="-199371"/>
            <a:ext cx="5332582" cy="2075649"/>
          </a:xfrm>
          <a:custGeom>
            <a:avLst/>
            <a:gdLst>
              <a:gd name="connsiteX0" fmla="*/ 4319890 w 5332582"/>
              <a:gd name="connsiteY0" fmla="*/ 1118089 h 2075649"/>
              <a:gd name="connsiteX1" fmla="*/ 2632241 w 5332582"/>
              <a:gd name="connsiteY1" fmla="*/ 1852383 h 2075649"/>
              <a:gd name="connsiteX2" fmla="*/ 0 w 5332582"/>
              <a:gd name="connsiteY2" fmla="*/ 2073196 h 2075649"/>
              <a:gd name="connsiteX3" fmla="*/ 0 w 5332582"/>
              <a:gd name="connsiteY3" fmla="*/ 0 h 2075649"/>
              <a:gd name="connsiteX4" fmla="*/ 5308295 w 5332582"/>
              <a:gd name="connsiteY4" fmla="*/ 0 h 2075649"/>
              <a:gd name="connsiteX5" fmla="*/ 4319890 w 5332582"/>
              <a:gd name="connsiteY5" fmla="*/ 1118089 h 207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32582" h="2075649">
                <a:moveTo>
                  <a:pt x="4319890" y="1118089"/>
                </a:moveTo>
                <a:cubicBezTo>
                  <a:pt x="3629409" y="1161901"/>
                  <a:pt x="3636419" y="2206386"/>
                  <a:pt x="2632241" y="1852383"/>
                </a:cubicBezTo>
                <a:cubicBezTo>
                  <a:pt x="785116" y="1198704"/>
                  <a:pt x="834186" y="2129276"/>
                  <a:pt x="0" y="2073196"/>
                </a:cubicBezTo>
                <a:lnTo>
                  <a:pt x="0" y="0"/>
                </a:lnTo>
                <a:lnTo>
                  <a:pt x="5308295" y="0"/>
                </a:lnTo>
                <a:cubicBezTo>
                  <a:pt x="5425712" y="290913"/>
                  <a:pt x="5120779" y="1069019"/>
                  <a:pt x="4319890" y="1118089"/>
                </a:cubicBezTo>
                <a:close/>
              </a:path>
            </a:pathLst>
          </a:custGeom>
          <a:solidFill>
            <a:srgbClr val="1A181C"/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33" name="YOUR LOGO">
            <a:extLst>
              <a:ext uri="{FF2B5EF4-FFF2-40B4-BE49-F238E27FC236}">
                <a16:creationId xmlns:a16="http://schemas.microsoft.com/office/drawing/2014/main" id="{13428C77-7A5B-465A-AB31-9C9D2F638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46186" y="526034"/>
            <a:ext cx="2346959" cy="274320"/>
          </a:xfrm>
          <a:prstGeom prst="rect">
            <a:avLst/>
          </a:prstGeom>
        </p:spPr>
      </p:pic>
      <p:sp>
        <p:nvSpPr>
          <p:cNvPr id="34" name="Modern">
            <a:extLst>
              <a:ext uri="{FF2B5EF4-FFF2-40B4-BE49-F238E27FC236}">
                <a16:creationId xmlns:a16="http://schemas.microsoft.com/office/drawing/2014/main" id="{4B206EC0-DAF8-40A6-A04B-64D474A20472}"/>
              </a:ext>
            </a:extLst>
          </p:cNvPr>
          <p:cNvSpPr txBox="1"/>
          <p:nvPr/>
        </p:nvSpPr>
        <p:spPr>
          <a:xfrm>
            <a:off x="5143500" y="2822935"/>
            <a:ext cx="42474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b="1" dirty="0">
                <a:ln w="25400">
                  <a:noFill/>
                </a:ln>
                <a:solidFill>
                  <a:schemeClr val="bg1"/>
                </a:solidFill>
                <a:latin typeface="Montserrat" panose="00000500000000000000" pitchFamily="50" charset="0"/>
              </a:rPr>
              <a:t>Modern</a:t>
            </a:r>
          </a:p>
        </p:txBody>
      </p:sp>
      <p:sp>
        <p:nvSpPr>
          <p:cNvPr id="35" name="Design">
            <a:extLst>
              <a:ext uri="{FF2B5EF4-FFF2-40B4-BE49-F238E27FC236}">
                <a16:creationId xmlns:a16="http://schemas.microsoft.com/office/drawing/2014/main" id="{8D756E85-DD2F-4239-AC35-DE811257E1B7}"/>
              </a:ext>
            </a:extLst>
          </p:cNvPr>
          <p:cNvSpPr txBox="1"/>
          <p:nvPr/>
        </p:nvSpPr>
        <p:spPr>
          <a:xfrm>
            <a:off x="4598065" y="3685983"/>
            <a:ext cx="49028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spc="-300" dirty="0">
                <a:solidFill>
                  <a:srgbClr val="79B5B5"/>
                </a:solidFill>
                <a:latin typeface="Modern Love" panose="04090805081005020601" pitchFamily="82" charset="0"/>
              </a:rPr>
              <a:t>Design</a:t>
            </a:r>
          </a:p>
        </p:txBody>
      </p:sp>
      <p:sp>
        <p:nvSpPr>
          <p:cNvPr id="36" name="Lorem ipsum dolor sit amet, consectetur adipiscing elit. Ut posuere, est et ornare dapibus, risus odio iaculis leo, sit amet euismod arcu ipsum at leo.">
            <a:extLst>
              <a:ext uri="{FF2B5EF4-FFF2-40B4-BE49-F238E27FC236}">
                <a16:creationId xmlns:a16="http://schemas.microsoft.com/office/drawing/2014/main" id="{F4F40AE3-0430-4135-8D67-FFC37EF56C91}"/>
              </a:ext>
            </a:extLst>
          </p:cNvPr>
          <p:cNvSpPr/>
          <p:nvPr/>
        </p:nvSpPr>
        <p:spPr>
          <a:xfrm>
            <a:off x="5562599" y="5212673"/>
            <a:ext cx="382836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ornare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dapibus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. 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0596C4E-02CA-4B47-8C21-F005242C08A9}"/>
              </a:ext>
            </a:extLst>
          </p:cNvPr>
          <p:cNvGrpSpPr/>
          <p:nvPr/>
        </p:nvGrpSpPr>
        <p:grpSpPr>
          <a:xfrm>
            <a:off x="6788073" y="7694664"/>
            <a:ext cx="2646344" cy="629305"/>
            <a:chOff x="3786131" y="10956856"/>
            <a:chExt cx="2646344" cy="629305"/>
          </a:xfrm>
          <a:effectLst/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575EA3FF-5C6D-4A00-8834-5587D03C6222}"/>
                </a:ext>
              </a:extLst>
            </p:cNvPr>
            <p:cNvSpPr/>
            <p:nvPr/>
          </p:nvSpPr>
          <p:spPr>
            <a:xfrm>
              <a:off x="3786131" y="10956856"/>
              <a:ext cx="2646344" cy="6293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89FC8"/>
                </a:gs>
                <a:gs pos="47800">
                  <a:srgbClr val="86ABAD"/>
                </a:gs>
                <a:gs pos="100000">
                  <a:srgbClr val="A6B990"/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BUY NOW">
              <a:extLst>
                <a:ext uri="{FF2B5EF4-FFF2-40B4-BE49-F238E27FC236}">
                  <a16:creationId xmlns:a16="http://schemas.microsoft.com/office/drawing/2014/main" id="{C4635BE2-7D8B-46E4-BABB-1A184D586277}"/>
                </a:ext>
              </a:extLst>
            </p:cNvPr>
            <p:cNvSpPr txBox="1"/>
            <p:nvPr/>
          </p:nvSpPr>
          <p:spPr>
            <a:xfrm>
              <a:off x="4351341" y="11044956"/>
              <a:ext cx="16417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Buy Now</a:t>
              </a:r>
            </a:p>
          </p:txBody>
        </p:sp>
      </p:grpSp>
      <p:sp>
        <p:nvSpPr>
          <p:cNvPr id="41" name="SWIPE &gt;&gt;">
            <a:extLst>
              <a:ext uri="{FF2B5EF4-FFF2-40B4-BE49-F238E27FC236}">
                <a16:creationId xmlns:a16="http://schemas.microsoft.com/office/drawing/2014/main" id="{7012378C-67EF-4708-A82E-59063892160B}"/>
              </a:ext>
            </a:extLst>
          </p:cNvPr>
          <p:cNvSpPr/>
          <p:nvPr/>
        </p:nvSpPr>
        <p:spPr>
          <a:xfrm>
            <a:off x="7953847" y="11977582"/>
            <a:ext cx="1864613" cy="3970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28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SWIPE &gt;&gt;</a:t>
            </a:r>
            <a:endParaRPr lang="en-US" sz="24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9FF16D7-99BD-4856-B552-CC823759ECFA}"/>
              </a:ext>
            </a:extLst>
          </p:cNvPr>
          <p:cNvGrpSpPr/>
          <p:nvPr/>
        </p:nvGrpSpPr>
        <p:grpSpPr>
          <a:xfrm>
            <a:off x="735500" y="11880746"/>
            <a:ext cx="2038618" cy="497244"/>
            <a:chOff x="651541" y="12124338"/>
            <a:chExt cx="2038618" cy="497244"/>
          </a:xfrm>
        </p:grpSpPr>
        <p:grpSp>
          <p:nvGrpSpPr>
            <p:cNvPr id="43" name="Graphic 28">
              <a:extLst>
                <a:ext uri="{FF2B5EF4-FFF2-40B4-BE49-F238E27FC236}">
                  <a16:creationId xmlns:a16="http://schemas.microsoft.com/office/drawing/2014/main" id="{F0CE129C-5DBE-4032-A1E4-7A468BF1109A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2EA5BC67-54FA-408B-AB90-CDAA189DCFF3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9559C3F5-3CD7-4668-AA51-E006AD7ED040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44" name="Graphic 29">
              <a:extLst>
                <a:ext uri="{FF2B5EF4-FFF2-40B4-BE49-F238E27FC236}">
                  <a16:creationId xmlns:a16="http://schemas.microsoft.com/office/drawing/2014/main" id="{F1A9DD5B-A499-48D4-A757-646103CCA3DE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6CEC955-CDC9-4DA7-A5B9-0879C82E9051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26FF90A-391C-4800-8FEA-7FB86058842F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45" name="Graphic 27">
              <a:extLst>
                <a:ext uri="{FF2B5EF4-FFF2-40B4-BE49-F238E27FC236}">
                  <a16:creationId xmlns:a16="http://schemas.microsoft.com/office/drawing/2014/main" id="{B303D4E6-3374-4213-8C79-CC572816454C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7F56829-E57A-4CB6-80BC-82A5F702C1CB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A330E04C-6491-4E77-A3C3-27CD3A142085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</p:grpSp>
      <p:sp>
        <p:nvSpPr>
          <p:cNvPr id="52" name="www.yourdomain.com">
            <a:extLst>
              <a:ext uri="{FF2B5EF4-FFF2-40B4-BE49-F238E27FC236}">
                <a16:creationId xmlns:a16="http://schemas.microsoft.com/office/drawing/2014/main" id="{9A0D59C1-CCBA-44D3-8F4B-A65BCDEE2107}"/>
              </a:ext>
            </a:extLst>
          </p:cNvPr>
          <p:cNvSpPr txBox="1"/>
          <p:nvPr/>
        </p:nvSpPr>
        <p:spPr>
          <a:xfrm>
            <a:off x="3957375" y="11907006"/>
            <a:ext cx="24751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www.yoursite.com</a:t>
            </a:r>
          </a:p>
        </p:txBody>
      </p:sp>
    </p:spTree>
    <p:extLst>
      <p:ext uri="{BB962C8B-B14F-4D97-AF65-F5344CB8AC3E}">
        <p14:creationId xmlns:p14="http://schemas.microsoft.com/office/powerpoint/2010/main" val="13207922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F5AF901-0CC5-4393-A14C-4678DC60ECCA}"/>
              </a:ext>
            </a:extLst>
          </p:cNvPr>
          <p:cNvSpPr/>
          <p:nvPr/>
        </p:nvSpPr>
        <p:spPr>
          <a:xfrm>
            <a:off x="-952742" y="12283857"/>
            <a:ext cx="2625231" cy="1888021"/>
          </a:xfrm>
          <a:custGeom>
            <a:avLst/>
            <a:gdLst>
              <a:gd name="connsiteX0" fmla="*/ 0 w 2625231"/>
              <a:gd name="connsiteY0" fmla="*/ 51411 h 1888021"/>
              <a:gd name="connsiteX1" fmla="*/ 2472765 w 2625231"/>
              <a:gd name="connsiteY1" fmla="*/ 1448147 h 1888021"/>
              <a:gd name="connsiteX2" fmla="*/ 2625231 w 2625231"/>
              <a:gd name="connsiteY2" fmla="*/ 1888022 h 1888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25231" h="1888021">
                <a:moveTo>
                  <a:pt x="0" y="51411"/>
                </a:moveTo>
                <a:cubicBezTo>
                  <a:pt x="788621" y="-80025"/>
                  <a:pt x="1889185" y="-67758"/>
                  <a:pt x="2472765" y="1448147"/>
                </a:cubicBezTo>
                <a:cubicBezTo>
                  <a:pt x="2532350" y="1604118"/>
                  <a:pt x="2583172" y="1749576"/>
                  <a:pt x="2625231" y="1888022"/>
                </a:cubicBezTo>
              </a:path>
            </a:pathLst>
          </a:custGeom>
          <a:noFill/>
          <a:ln w="136210" cap="rnd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Picture">
            <a:extLst>
              <a:ext uri="{FF2B5EF4-FFF2-40B4-BE49-F238E27FC236}">
                <a16:creationId xmlns:a16="http://schemas.microsoft.com/office/drawing/2014/main" id="{4BEA75AD-7CFC-4948-9607-A5F820DB23F5}"/>
              </a:ext>
            </a:extLst>
          </p:cNvPr>
          <p:cNvSpPr/>
          <p:nvPr/>
        </p:nvSpPr>
        <p:spPr>
          <a:xfrm rot="304259">
            <a:off x="-890415" y="-1947535"/>
            <a:ext cx="15764178" cy="12186018"/>
          </a:xfrm>
          <a:custGeom>
            <a:avLst/>
            <a:gdLst>
              <a:gd name="connsiteX0" fmla="*/ 949850 w 15764178"/>
              <a:gd name="connsiteY0" fmla="*/ 11832818 h 12186018"/>
              <a:gd name="connsiteX1" fmla="*/ 5646526 w 15764178"/>
              <a:gd name="connsiteY1" fmla="*/ 10127645 h 12186018"/>
              <a:gd name="connsiteX2" fmla="*/ 14561447 w 15764178"/>
              <a:gd name="connsiteY2" fmla="*/ 7342937 h 12186018"/>
              <a:gd name="connsiteX3" fmla="*/ 13679943 w 15764178"/>
              <a:gd name="connsiteY3" fmla="*/ 0 h 12186018"/>
              <a:gd name="connsiteX4" fmla="*/ 0 w 15764178"/>
              <a:gd name="connsiteY4" fmla="*/ 1657856 h 12186018"/>
              <a:gd name="connsiteX5" fmla="*/ 949850 w 15764178"/>
              <a:gd name="connsiteY5" fmla="*/ 11832818 h 12186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64178" h="12186018">
                <a:moveTo>
                  <a:pt x="949850" y="11832818"/>
                </a:moveTo>
                <a:cubicBezTo>
                  <a:pt x="949850" y="11832818"/>
                  <a:pt x="4249791" y="13339960"/>
                  <a:pt x="5646526" y="10127645"/>
                </a:cubicBezTo>
                <a:cubicBezTo>
                  <a:pt x="7481384" y="5904142"/>
                  <a:pt x="11412221" y="10900493"/>
                  <a:pt x="14561447" y="7342937"/>
                </a:cubicBezTo>
                <a:cubicBezTo>
                  <a:pt x="17710672" y="3785380"/>
                  <a:pt x="13679943" y="0"/>
                  <a:pt x="13679943" y="0"/>
                </a:cubicBezTo>
                <a:lnTo>
                  <a:pt x="0" y="1657856"/>
                </a:lnTo>
                <a:lnTo>
                  <a:pt x="949850" y="11832818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 l="1532" t="-35724" r="27129" b="-12418"/>
            </a:stretch>
          </a:blip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9625F41-064F-49DE-BE62-FADCCD7DD25F}"/>
              </a:ext>
            </a:extLst>
          </p:cNvPr>
          <p:cNvSpPr/>
          <p:nvPr/>
        </p:nvSpPr>
        <p:spPr>
          <a:xfrm>
            <a:off x="-228730" y="6099984"/>
            <a:ext cx="11040692" cy="3923681"/>
          </a:xfrm>
          <a:custGeom>
            <a:avLst/>
            <a:gdLst>
              <a:gd name="connsiteX0" fmla="*/ 0 w 11040692"/>
              <a:gd name="connsiteY0" fmla="*/ 3506277 h 3923681"/>
              <a:gd name="connsiteX1" fmla="*/ 4444317 w 11040692"/>
              <a:gd name="connsiteY1" fmla="*/ 1222782 h 3923681"/>
              <a:gd name="connsiteX2" fmla="*/ 10928533 w 11040692"/>
              <a:gd name="connsiteY2" fmla="*/ 1513695 h 3923681"/>
              <a:gd name="connsiteX3" fmla="*/ 11040692 w 11040692"/>
              <a:gd name="connsiteY3" fmla="*/ 1585548 h 392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40692" h="3923681">
                <a:moveTo>
                  <a:pt x="0" y="3506277"/>
                </a:moveTo>
                <a:cubicBezTo>
                  <a:pt x="3073869" y="4603337"/>
                  <a:pt x="3235099" y="3432672"/>
                  <a:pt x="4444317" y="1222782"/>
                </a:cubicBezTo>
                <a:cubicBezTo>
                  <a:pt x="5914657" y="-1463786"/>
                  <a:pt x="10181972" y="1045781"/>
                  <a:pt x="10928533" y="1513695"/>
                </a:cubicBezTo>
                <a:cubicBezTo>
                  <a:pt x="11000385" y="1559260"/>
                  <a:pt x="11040692" y="1585548"/>
                  <a:pt x="11040692" y="1585548"/>
                </a:cubicBezTo>
              </a:path>
            </a:pathLst>
          </a:custGeom>
          <a:noFill/>
          <a:ln w="157639" cap="flat">
            <a:gradFill>
              <a:gsLst>
                <a:gs pos="0">
                  <a:srgbClr val="689FC8"/>
                </a:gs>
                <a:gs pos="47800">
                  <a:srgbClr val="86ABAD"/>
                </a:gs>
                <a:gs pos="100000">
                  <a:srgbClr val="A6B990"/>
                </a:gs>
              </a:gsLst>
              <a:lin ang="2700000" scaled="0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2E76968-481B-4F45-8718-07DB581EA8EA}"/>
              </a:ext>
            </a:extLst>
          </p:cNvPr>
          <p:cNvSpPr/>
          <p:nvPr/>
        </p:nvSpPr>
        <p:spPr>
          <a:xfrm>
            <a:off x="8707987" y="-569217"/>
            <a:ext cx="2819757" cy="6829456"/>
          </a:xfrm>
          <a:custGeom>
            <a:avLst/>
            <a:gdLst>
              <a:gd name="connsiteX0" fmla="*/ 0 w 2819757"/>
              <a:gd name="connsiteY0" fmla="*/ 0 h 6829456"/>
              <a:gd name="connsiteX1" fmla="*/ 1135614 w 2819757"/>
              <a:gd name="connsiteY1" fmla="*/ 1586004 h 6829456"/>
              <a:gd name="connsiteX2" fmla="*/ 2216901 w 2819757"/>
              <a:gd name="connsiteY2" fmla="*/ 6633178 h 6829456"/>
              <a:gd name="connsiteX3" fmla="*/ 2819757 w 2819757"/>
              <a:gd name="connsiteY3" fmla="*/ 6829457 h 6829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757" h="6829456">
                <a:moveTo>
                  <a:pt x="0" y="0"/>
                </a:moveTo>
                <a:cubicBezTo>
                  <a:pt x="525747" y="418845"/>
                  <a:pt x="965622" y="981395"/>
                  <a:pt x="1135614" y="1586004"/>
                </a:cubicBezTo>
                <a:cubicBezTo>
                  <a:pt x="1682391" y="3522507"/>
                  <a:pt x="-841196" y="5790230"/>
                  <a:pt x="2216901" y="6633178"/>
                </a:cubicBezTo>
                <a:cubicBezTo>
                  <a:pt x="2432457" y="6692763"/>
                  <a:pt x="2633994" y="6759357"/>
                  <a:pt x="2819757" y="6829457"/>
                </a:cubicBezTo>
              </a:path>
            </a:pathLst>
          </a:custGeom>
          <a:noFill/>
          <a:ln w="122608" cap="rnd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2F0E8B0-F301-475C-8B45-094B626BCFD0}"/>
              </a:ext>
            </a:extLst>
          </p:cNvPr>
          <p:cNvSpPr/>
          <p:nvPr/>
        </p:nvSpPr>
        <p:spPr>
          <a:xfrm>
            <a:off x="6217698" y="-569217"/>
            <a:ext cx="5311799" cy="2336070"/>
          </a:xfrm>
          <a:custGeom>
            <a:avLst/>
            <a:gdLst>
              <a:gd name="connsiteX0" fmla="*/ 0 w 5311799"/>
              <a:gd name="connsiteY0" fmla="*/ 0 h 2336070"/>
              <a:gd name="connsiteX1" fmla="*/ 2532349 w 5311799"/>
              <a:gd name="connsiteY1" fmla="*/ 914800 h 2336070"/>
              <a:gd name="connsiteX2" fmla="*/ 5311800 w 5311799"/>
              <a:gd name="connsiteY2" fmla="*/ 2336070 h 2336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1799" h="2336070">
                <a:moveTo>
                  <a:pt x="0" y="0"/>
                </a:moveTo>
                <a:cubicBezTo>
                  <a:pt x="634401" y="362766"/>
                  <a:pt x="1459825" y="688729"/>
                  <a:pt x="2532349" y="914800"/>
                </a:cubicBezTo>
                <a:cubicBezTo>
                  <a:pt x="4002689" y="1224991"/>
                  <a:pt x="4842133" y="1763006"/>
                  <a:pt x="5311800" y="2336070"/>
                </a:cubicBezTo>
              </a:path>
            </a:pathLst>
          </a:custGeom>
          <a:noFill/>
          <a:ln w="122608" cap="rnd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223DA73-868E-4BA5-A9A2-7C320292A953}"/>
              </a:ext>
            </a:extLst>
          </p:cNvPr>
          <p:cNvSpPr/>
          <p:nvPr/>
        </p:nvSpPr>
        <p:spPr>
          <a:xfrm>
            <a:off x="-348133" y="8149482"/>
            <a:ext cx="2490745" cy="3942519"/>
          </a:xfrm>
          <a:custGeom>
            <a:avLst/>
            <a:gdLst>
              <a:gd name="connsiteX0" fmla="*/ 2448230 w 2490745"/>
              <a:gd name="connsiteY0" fmla="*/ 2063521 h 3942519"/>
              <a:gd name="connsiteX1" fmla="*/ 375033 w 2490745"/>
              <a:gd name="connsiteY1" fmla="*/ 3915903 h 3942519"/>
              <a:gd name="connsiteX2" fmla="*/ 0 w 2490745"/>
              <a:gd name="connsiteY2" fmla="*/ 3926419 h 3942519"/>
              <a:gd name="connsiteX3" fmla="*/ 0 w 2490745"/>
              <a:gd name="connsiteY3" fmla="*/ 130523 h 3942519"/>
              <a:gd name="connsiteX4" fmla="*/ 1897948 w 2490745"/>
              <a:gd name="connsiteY4" fmla="*/ 363605 h 3942519"/>
              <a:gd name="connsiteX5" fmla="*/ 2448230 w 2490745"/>
              <a:gd name="connsiteY5" fmla="*/ 2063521 h 3942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90745" h="3942519">
                <a:moveTo>
                  <a:pt x="2448230" y="2063521"/>
                </a:moveTo>
                <a:cubicBezTo>
                  <a:pt x="2446478" y="2957291"/>
                  <a:pt x="1486112" y="3642515"/>
                  <a:pt x="375033" y="3915903"/>
                </a:cubicBezTo>
                <a:cubicBezTo>
                  <a:pt x="243596" y="3947449"/>
                  <a:pt x="117417" y="3950953"/>
                  <a:pt x="0" y="3926419"/>
                </a:cubicBezTo>
                <a:lnTo>
                  <a:pt x="0" y="130523"/>
                </a:lnTo>
                <a:cubicBezTo>
                  <a:pt x="615124" y="-155133"/>
                  <a:pt x="1344161" y="76196"/>
                  <a:pt x="1897948" y="363605"/>
                </a:cubicBezTo>
                <a:cubicBezTo>
                  <a:pt x="2718114" y="794717"/>
                  <a:pt x="2448230" y="2063521"/>
                  <a:pt x="2448230" y="2063521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40858C4-61C9-4806-BA39-86ACCAB25B78}"/>
              </a:ext>
            </a:extLst>
          </p:cNvPr>
          <p:cNvSpPr/>
          <p:nvPr/>
        </p:nvSpPr>
        <p:spPr>
          <a:xfrm>
            <a:off x="-325645" y="7974167"/>
            <a:ext cx="2355423" cy="3567404"/>
          </a:xfrm>
          <a:custGeom>
            <a:avLst/>
            <a:gdLst>
              <a:gd name="connsiteX0" fmla="*/ 2315041 w 2355423"/>
              <a:gd name="connsiteY0" fmla="*/ 1867429 h 3567404"/>
              <a:gd name="connsiteX1" fmla="*/ 355756 w 2355423"/>
              <a:gd name="connsiteY1" fmla="*/ 3542809 h 3567404"/>
              <a:gd name="connsiteX2" fmla="*/ 0 w 2355423"/>
              <a:gd name="connsiteY2" fmla="*/ 3553325 h 3567404"/>
              <a:gd name="connsiteX3" fmla="*/ 0 w 2355423"/>
              <a:gd name="connsiteY3" fmla="*/ 118443 h 3567404"/>
              <a:gd name="connsiteX4" fmla="*/ 1794551 w 2355423"/>
              <a:gd name="connsiteY4" fmla="*/ 330494 h 3567404"/>
              <a:gd name="connsiteX5" fmla="*/ 2315041 w 2355423"/>
              <a:gd name="connsiteY5" fmla="*/ 1867429 h 3567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55423" h="3567404">
                <a:moveTo>
                  <a:pt x="2315041" y="1867429"/>
                </a:moveTo>
                <a:cubicBezTo>
                  <a:pt x="2313288" y="2675326"/>
                  <a:pt x="1405498" y="3295709"/>
                  <a:pt x="355756" y="3542809"/>
                </a:cubicBezTo>
                <a:cubicBezTo>
                  <a:pt x="231329" y="3572602"/>
                  <a:pt x="112159" y="3574355"/>
                  <a:pt x="0" y="3553325"/>
                </a:cubicBezTo>
                <a:lnTo>
                  <a:pt x="0" y="118443"/>
                </a:lnTo>
                <a:cubicBezTo>
                  <a:pt x="581827" y="-140926"/>
                  <a:pt x="1270556" y="69373"/>
                  <a:pt x="1794551" y="330494"/>
                </a:cubicBezTo>
                <a:cubicBezTo>
                  <a:pt x="2570904" y="719547"/>
                  <a:pt x="2315041" y="1867429"/>
                  <a:pt x="2315041" y="1867429"/>
                </a:cubicBezTo>
                <a:close/>
              </a:path>
            </a:pathLst>
          </a:custGeom>
          <a:gradFill>
            <a:gsLst>
              <a:gs pos="0">
                <a:srgbClr val="92D050"/>
              </a:gs>
              <a:gs pos="46000">
                <a:srgbClr val="87C47E"/>
              </a:gs>
              <a:gs pos="100000">
                <a:srgbClr val="79B5B5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8F5B4BC-40B4-4644-A4C4-ADC575AB1D23}"/>
              </a:ext>
            </a:extLst>
          </p:cNvPr>
          <p:cNvSpPr/>
          <p:nvPr/>
        </p:nvSpPr>
        <p:spPr>
          <a:xfrm>
            <a:off x="-115051" y="12614382"/>
            <a:ext cx="4973569" cy="1289366"/>
          </a:xfrm>
          <a:custGeom>
            <a:avLst/>
            <a:gdLst>
              <a:gd name="connsiteX0" fmla="*/ 0 w 4973569"/>
              <a:gd name="connsiteY0" fmla="*/ 1289366 h 1289366"/>
              <a:gd name="connsiteX1" fmla="*/ 1892690 w 4973569"/>
              <a:gd name="connsiteY1" fmla="*/ 34583 h 1289366"/>
              <a:gd name="connsiteX2" fmla="*/ 3342000 w 4973569"/>
              <a:gd name="connsiteY2" fmla="*/ 157257 h 1289366"/>
              <a:gd name="connsiteX3" fmla="*/ 4973570 w 4973569"/>
              <a:gd name="connsiteY3" fmla="*/ 1289366 h 1289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3569" h="1289366">
                <a:moveTo>
                  <a:pt x="0" y="1289366"/>
                </a:moveTo>
                <a:cubicBezTo>
                  <a:pt x="273389" y="739084"/>
                  <a:pt x="979643" y="134474"/>
                  <a:pt x="1892690" y="34583"/>
                </a:cubicBezTo>
                <a:cubicBezTo>
                  <a:pt x="2271228" y="-7477"/>
                  <a:pt x="2816253" y="-49537"/>
                  <a:pt x="3342000" y="157257"/>
                </a:cubicBezTo>
                <a:cubicBezTo>
                  <a:pt x="4079799" y="444665"/>
                  <a:pt x="4425040" y="861758"/>
                  <a:pt x="4973570" y="1289366"/>
                </a:cubicBezTo>
              </a:path>
            </a:pathLst>
          </a:custGeom>
          <a:noFill/>
          <a:ln w="136210" cap="rnd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57178AD-C6E2-4101-A20D-58A5DBFD6469}"/>
              </a:ext>
            </a:extLst>
          </p:cNvPr>
          <p:cNvSpPr/>
          <p:nvPr/>
        </p:nvSpPr>
        <p:spPr>
          <a:xfrm>
            <a:off x="9905747" y="10136743"/>
            <a:ext cx="212119" cy="265051"/>
          </a:xfrm>
          <a:custGeom>
            <a:avLst/>
            <a:gdLst>
              <a:gd name="connsiteX0" fmla="*/ 175193 w 212119"/>
              <a:gd name="connsiteY0" fmla="*/ 240994 h 265051"/>
              <a:gd name="connsiteX1" fmla="*/ 33241 w 212119"/>
              <a:gd name="connsiteY1" fmla="*/ 221717 h 265051"/>
              <a:gd name="connsiteX2" fmla="*/ 31489 w 212119"/>
              <a:gd name="connsiteY2" fmla="*/ 35952 h 265051"/>
              <a:gd name="connsiteX3" fmla="*/ 185708 w 212119"/>
              <a:gd name="connsiteY3" fmla="*/ 30695 h 265051"/>
              <a:gd name="connsiteX4" fmla="*/ 175193 w 212119"/>
              <a:gd name="connsiteY4" fmla="*/ 240994 h 265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119" h="265051">
                <a:moveTo>
                  <a:pt x="175193" y="240994"/>
                </a:moveTo>
                <a:cubicBezTo>
                  <a:pt x="127876" y="279549"/>
                  <a:pt x="71796" y="270786"/>
                  <a:pt x="33241" y="221717"/>
                </a:cubicBezTo>
                <a:cubicBezTo>
                  <a:pt x="-5313" y="174399"/>
                  <a:pt x="-15829" y="74507"/>
                  <a:pt x="31489" y="35952"/>
                </a:cubicBezTo>
                <a:cubicBezTo>
                  <a:pt x="78806" y="-2602"/>
                  <a:pt x="147153" y="-18375"/>
                  <a:pt x="185708" y="30695"/>
                </a:cubicBezTo>
                <a:cubicBezTo>
                  <a:pt x="222511" y="78012"/>
                  <a:pt x="222511" y="204192"/>
                  <a:pt x="175193" y="240994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381FADED-22DE-4052-A13B-921507886357}"/>
              </a:ext>
            </a:extLst>
          </p:cNvPr>
          <p:cNvSpPr/>
          <p:nvPr/>
        </p:nvSpPr>
        <p:spPr>
          <a:xfrm>
            <a:off x="5664531" y="7535585"/>
            <a:ext cx="553167" cy="669812"/>
          </a:xfrm>
          <a:custGeom>
            <a:avLst/>
            <a:gdLst>
              <a:gd name="connsiteX0" fmla="*/ 321491 w 553167"/>
              <a:gd name="connsiteY0" fmla="*/ 669582 h 669812"/>
              <a:gd name="connsiteX1" fmla="*/ 786 w 553167"/>
              <a:gd name="connsiteY1" fmla="*/ 385679 h 669812"/>
              <a:gd name="connsiteX2" fmla="*/ 170777 w 553167"/>
              <a:gd name="connsiteY2" fmla="*/ 131 h 669812"/>
              <a:gd name="connsiteX3" fmla="*/ 552820 w 553167"/>
              <a:gd name="connsiteY3" fmla="*/ 408461 h 669812"/>
              <a:gd name="connsiteX4" fmla="*/ 321491 w 553167"/>
              <a:gd name="connsiteY4" fmla="*/ 669582 h 66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3167" h="669812">
                <a:moveTo>
                  <a:pt x="321491" y="669582"/>
                </a:moveTo>
                <a:cubicBezTo>
                  <a:pt x="183045" y="676592"/>
                  <a:pt x="9548" y="522373"/>
                  <a:pt x="786" y="385679"/>
                </a:cubicBezTo>
                <a:cubicBezTo>
                  <a:pt x="-6224" y="247232"/>
                  <a:pt x="32330" y="7140"/>
                  <a:pt x="170777" y="131"/>
                </a:cubicBezTo>
                <a:cubicBezTo>
                  <a:pt x="309224" y="-6879"/>
                  <a:pt x="544058" y="270014"/>
                  <a:pt x="552820" y="408461"/>
                </a:cubicBezTo>
                <a:cubicBezTo>
                  <a:pt x="559830" y="546908"/>
                  <a:pt x="459938" y="662572"/>
                  <a:pt x="321491" y="669582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70B79F06-4503-4727-9A2C-BB1D0ADA12D5}"/>
              </a:ext>
            </a:extLst>
          </p:cNvPr>
          <p:cNvSpPr/>
          <p:nvPr/>
        </p:nvSpPr>
        <p:spPr>
          <a:xfrm>
            <a:off x="2097489" y="10717851"/>
            <a:ext cx="545920" cy="654210"/>
          </a:xfrm>
          <a:custGeom>
            <a:avLst/>
            <a:gdLst>
              <a:gd name="connsiteX0" fmla="*/ 72707 w 545920"/>
              <a:gd name="connsiteY0" fmla="*/ 644785 h 654210"/>
              <a:gd name="connsiteX1" fmla="*/ 109509 w 545920"/>
              <a:gd name="connsiteY1" fmla="*/ 353872 h 654210"/>
              <a:gd name="connsiteX2" fmla="*/ 258471 w 545920"/>
              <a:gd name="connsiteY2" fmla="*/ 24403 h 654210"/>
              <a:gd name="connsiteX3" fmla="*/ 544127 w 545920"/>
              <a:gd name="connsiteY3" fmla="*/ 301298 h 654210"/>
              <a:gd name="connsiteX4" fmla="*/ 72707 w 545920"/>
              <a:gd name="connsiteY4" fmla="*/ 644785 h 65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5920" h="654210">
                <a:moveTo>
                  <a:pt x="72707" y="644785"/>
                </a:moveTo>
                <a:cubicBezTo>
                  <a:pt x="-81512" y="602725"/>
                  <a:pt x="48172" y="422219"/>
                  <a:pt x="109509" y="353872"/>
                </a:cubicBezTo>
                <a:cubicBezTo>
                  <a:pt x="197134" y="255732"/>
                  <a:pt x="188371" y="89246"/>
                  <a:pt x="258471" y="24403"/>
                </a:cubicBezTo>
                <a:cubicBezTo>
                  <a:pt x="367126" y="-75488"/>
                  <a:pt x="566910" y="154088"/>
                  <a:pt x="544127" y="301298"/>
                </a:cubicBezTo>
                <a:cubicBezTo>
                  <a:pt x="512582" y="509843"/>
                  <a:pt x="268986" y="699112"/>
                  <a:pt x="72707" y="644785"/>
                </a:cubicBezTo>
                <a:close/>
              </a:path>
            </a:pathLst>
          </a:custGeom>
          <a:gradFill>
            <a:gsLst>
              <a:gs pos="0">
                <a:srgbClr val="689FC8"/>
              </a:gs>
              <a:gs pos="47800">
                <a:srgbClr val="86ABAD"/>
              </a:gs>
              <a:gs pos="100000">
                <a:srgbClr val="A6B990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ABA3FFE-0FAE-4F5F-8505-D02817B5CDC2}"/>
              </a:ext>
            </a:extLst>
          </p:cNvPr>
          <p:cNvSpPr/>
          <p:nvPr/>
        </p:nvSpPr>
        <p:spPr>
          <a:xfrm>
            <a:off x="-630284" y="-272706"/>
            <a:ext cx="5802523" cy="2769006"/>
          </a:xfrm>
          <a:custGeom>
            <a:avLst/>
            <a:gdLst>
              <a:gd name="connsiteX0" fmla="*/ 4687913 w 5802523"/>
              <a:gd name="connsiteY0" fmla="*/ 1491370 h 2769006"/>
              <a:gd name="connsiteX1" fmla="*/ 2830273 w 5802523"/>
              <a:gd name="connsiteY1" fmla="*/ 2471012 h 2769006"/>
              <a:gd name="connsiteX2" fmla="*/ 0 w 5802523"/>
              <a:gd name="connsiteY2" fmla="*/ 2768936 h 2769006"/>
              <a:gd name="connsiteX3" fmla="*/ 0 w 5802523"/>
              <a:gd name="connsiteY3" fmla="*/ 0 h 2769006"/>
              <a:gd name="connsiteX4" fmla="*/ 5776210 w 5802523"/>
              <a:gd name="connsiteY4" fmla="*/ 0 h 2769006"/>
              <a:gd name="connsiteX5" fmla="*/ 4687913 w 5802523"/>
              <a:gd name="connsiteY5" fmla="*/ 1491370 h 2769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02523" h="2769006">
                <a:moveTo>
                  <a:pt x="4687913" y="1491370"/>
                </a:moveTo>
                <a:cubicBezTo>
                  <a:pt x="3927332" y="1549202"/>
                  <a:pt x="3936095" y="2944185"/>
                  <a:pt x="2830273" y="2471012"/>
                </a:cubicBezTo>
                <a:cubicBezTo>
                  <a:pt x="848206" y="1621054"/>
                  <a:pt x="849958" y="2779450"/>
                  <a:pt x="0" y="2768936"/>
                </a:cubicBezTo>
                <a:lnTo>
                  <a:pt x="0" y="0"/>
                </a:lnTo>
                <a:lnTo>
                  <a:pt x="5776210" y="0"/>
                </a:lnTo>
                <a:cubicBezTo>
                  <a:pt x="5904142" y="385548"/>
                  <a:pt x="5569416" y="1424775"/>
                  <a:pt x="4687913" y="1491370"/>
                </a:cubicBezTo>
                <a:close/>
              </a:path>
            </a:pathLst>
          </a:custGeom>
          <a:gradFill>
            <a:gsLst>
              <a:gs pos="50400">
                <a:srgbClr val="7DB78C"/>
              </a:gs>
              <a:gs pos="0">
                <a:srgbClr val="92D050"/>
              </a:gs>
              <a:gs pos="100000">
                <a:srgbClr val="689FC8"/>
              </a:gs>
            </a:gsLst>
            <a:lin ang="2700000" scaled="0"/>
          </a:gra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7770B71D-3397-4C9B-AE39-2C5314913233}"/>
              </a:ext>
            </a:extLst>
          </p:cNvPr>
          <p:cNvSpPr/>
          <p:nvPr/>
        </p:nvSpPr>
        <p:spPr>
          <a:xfrm>
            <a:off x="-630284" y="0"/>
            <a:ext cx="5332582" cy="2075649"/>
          </a:xfrm>
          <a:custGeom>
            <a:avLst/>
            <a:gdLst>
              <a:gd name="connsiteX0" fmla="*/ 4319890 w 5332582"/>
              <a:gd name="connsiteY0" fmla="*/ 1118089 h 2075649"/>
              <a:gd name="connsiteX1" fmla="*/ 2632241 w 5332582"/>
              <a:gd name="connsiteY1" fmla="*/ 1852383 h 2075649"/>
              <a:gd name="connsiteX2" fmla="*/ 0 w 5332582"/>
              <a:gd name="connsiteY2" fmla="*/ 2073196 h 2075649"/>
              <a:gd name="connsiteX3" fmla="*/ 0 w 5332582"/>
              <a:gd name="connsiteY3" fmla="*/ 0 h 2075649"/>
              <a:gd name="connsiteX4" fmla="*/ 5308295 w 5332582"/>
              <a:gd name="connsiteY4" fmla="*/ 0 h 2075649"/>
              <a:gd name="connsiteX5" fmla="*/ 4319890 w 5332582"/>
              <a:gd name="connsiteY5" fmla="*/ 1118089 h 207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32582" h="2075649">
                <a:moveTo>
                  <a:pt x="4319890" y="1118089"/>
                </a:moveTo>
                <a:cubicBezTo>
                  <a:pt x="3629409" y="1161901"/>
                  <a:pt x="3636419" y="2206386"/>
                  <a:pt x="2632241" y="1852383"/>
                </a:cubicBezTo>
                <a:cubicBezTo>
                  <a:pt x="785116" y="1198704"/>
                  <a:pt x="834186" y="2129276"/>
                  <a:pt x="0" y="2073196"/>
                </a:cubicBezTo>
                <a:lnTo>
                  <a:pt x="0" y="0"/>
                </a:lnTo>
                <a:lnTo>
                  <a:pt x="5308295" y="0"/>
                </a:lnTo>
                <a:cubicBezTo>
                  <a:pt x="5425712" y="290913"/>
                  <a:pt x="5120779" y="1069019"/>
                  <a:pt x="4319890" y="1118089"/>
                </a:cubicBezTo>
                <a:close/>
              </a:path>
            </a:pathLst>
          </a:custGeom>
          <a:solidFill>
            <a:srgbClr val="1A181C"/>
          </a:solidFill>
          <a:ln w="175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0" name="Graphic 3">
            <a:extLst>
              <a:ext uri="{FF2B5EF4-FFF2-40B4-BE49-F238E27FC236}">
                <a16:creationId xmlns:a16="http://schemas.microsoft.com/office/drawing/2014/main" id="{054800C6-AC07-45FD-A175-09A60ECC77EE}"/>
              </a:ext>
            </a:extLst>
          </p:cNvPr>
          <p:cNvGrpSpPr/>
          <p:nvPr/>
        </p:nvGrpSpPr>
        <p:grpSpPr>
          <a:xfrm>
            <a:off x="56705" y="9191865"/>
            <a:ext cx="2419431" cy="1345281"/>
            <a:chOff x="-129990" y="9503142"/>
            <a:chExt cx="2419431" cy="1345281"/>
          </a:xfrm>
          <a:solidFill>
            <a:srgbClr val="FFFFFF"/>
          </a:solidFill>
        </p:grpSpPr>
        <p:sp>
          <p:nvSpPr>
            <p:cNvPr id="21" name="50%">
              <a:extLst>
                <a:ext uri="{FF2B5EF4-FFF2-40B4-BE49-F238E27FC236}">
                  <a16:creationId xmlns:a16="http://schemas.microsoft.com/office/drawing/2014/main" id="{47916BEE-8CEF-4612-8462-58971BA75077}"/>
                </a:ext>
              </a:extLst>
            </p:cNvPr>
            <p:cNvSpPr txBox="1"/>
            <p:nvPr/>
          </p:nvSpPr>
          <p:spPr>
            <a:xfrm>
              <a:off x="-129990" y="9503142"/>
              <a:ext cx="1973073" cy="119550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l"/>
              <a:r>
                <a:rPr lang="en-US" sz="6384" spc="0" baseline="0" dirty="0">
                  <a:solidFill>
                    <a:srgbClr val="FFFFFF"/>
                  </a:solidFill>
                  <a:latin typeface="Montserrat-ExtraBold"/>
                  <a:sym typeface="Montserrat-ExtraBold"/>
                  <a:rtl val="0"/>
                </a:rPr>
                <a:t>50%</a:t>
              </a:r>
            </a:p>
          </p:txBody>
        </p:sp>
        <p:sp>
          <p:nvSpPr>
            <p:cNvPr id="22" name="OFF">
              <a:extLst>
                <a:ext uri="{FF2B5EF4-FFF2-40B4-BE49-F238E27FC236}">
                  <a16:creationId xmlns:a16="http://schemas.microsoft.com/office/drawing/2014/main" id="{C9A264B5-B052-4350-AD3E-03EBB6811FBF}"/>
                </a:ext>
              </a:extLst>
            </p:cNvPr>
            <p:cNvSpPr txBox="1"/>
            <p:nvPr/>
          </p:nvSpPr>
          <p:spPr>
            <a:xfrm>
              <a:off x="227744" y="10301336"/>
              <a:ext cx="2061697" cy="54708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l"/>
              <a:r>
                <a:rPr lang="en-US" sz="2637" spc="0" baseline="0" dirty="0">
                  <a:solidFill>
                    <a:srgbClr val="FFFFFF"/>
                  </a:solidFill>
                  <a:latin typeface="Montserrat-ExtraBold"/>
                  <a:sym typeface="Montserrat-ExtraBold"/>
                  <a:rtl val="0"/>
                </a:rPr>
                <a:t>OFF</a:t>
              </a:r>
            </a:p>
          </p:txBody>
        </p:sp>
      </p:grpSp>
      <p:sp>
        <p:nvSpPr>
          <p:cNvPr id="24" name="SWIPE &gt;&gt;">
            <a:extLst>
              <a:ext uri="{FF2B5EF4-FFF2-40B4-BE49-F238E27FC236}">
                <a16:creationId xmlns:a16="http://schemas.microsoft.com/office/drawing/2014/main" id="{E81D9451-B85E-42CC-AA83-506BF3B5C3B9}"/>
              </a:ext>
            </a:extLst>
          </p:cNvPr>
          <p:cNvSpPr/>
          <p:nvPr/>
        </p:nvSpPr>
        <p:spPr>
          <a:xfrm>
            <a:off x="7953847" y="11977582"/>
            <a:ext cx="1864613" cy="3970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28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SWIPE &gt;&gt;</a:t>
            </a:r>
            <a:endParaRPr lang="en-US" sz="24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5F6ECEC-379A-4DDC-B23A-3DACB64C17CF}"/>
              </a:ext>
            </a:extLst>
          </p:cNvPr>
          <p:cNvGrpSpPr/>
          <p:nvPr/>
        </p:nvGrpSpPr>
        <p:grpSpPr>
          <a:xfrm>
            <a:off x="735500" y="11880746"/>
            <a:ext cx="2038618" cy="497244"/>
            <a:chOff x="651541" y="12124338"/>
            <a:chExt cx="2038618" cy="497244"/>
          </a:xfrm>
        </p:grpSpPr>
        <p:grpSp>
          <p:nvGrpSpPr>
            <p:cNvPr id="26" name="Graphic 28">
              <a:extLst>
                <a:ext uri="{FF2B5EF4-FFF2-40B4-BE49-F238E27FC236}">
                  <a16:creationId xmlns:a16="http://schemas.microsoft.com/office/drawing/2014/main" id="{4659DF2B-A149-4ED0-92AA-835BFDA53E0C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E57BD383-0851-4DD7-9855-9CB567F58712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A359E97C-9D6F-489C-B57D-C6AD4EE9B9AC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7" name="Graphic 29">
              <a:extLst>
                <a:ext uri="{FF2B5EF4-FFF2-40B4-BE49-F238E27FC236}">
                  <a16:creationId xmlns:a16="http://schemas.microsoft.com/office/drawing/2014/main" id="{708EC237-0110-45BE-95D1-7232983C2FAB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41F06684-931E-40A1-B343-6726FC59685A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F2718F6F-190E-4C72-B0CC-D9CFFD5130D4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8" name="Graphic 27">
              <a:extLst>
                <a:ext uri="{FF2B5EF4-FFF2-40B4-BE49-F238E27FC236}">
                  <a16:creationId xmlns:a16="http://schemas.microsoft.com/office/drawing/2014/main" id="{8B716967-8C60-4465-8CC1-F6DFF9A74296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49556442-DABF-4566-BEDA-505F9D40B7E6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89FC8"/>
                  </a:gs>
                  <a:gs pos="47800">
                    <a:srgbClr val="86ABAD"/>
                  </a:gs>
                  <a:gs pos="100000">
                    <a:srgbClr val="A6B990"/>
                  </a:gs>
                </a:gsLst>
                <a:lin ang="2700000" scaled="0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AA026F6A-E909-428B-86C7-762DB238D637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</p:grpSp>
      <p:sp>
        <p:nvSpPr>
          <p:cNvPr id="35" name="www.yourdomain.com">
            <a:extLst>
              <a:ext uri="{FF2B5EF4-FFF2-40B4-BE49-F238E27FC236}">
                <a16:creationId xmlns:a16="http://schemas.microsoft.com/office/drawing/2014/main" id="{05BF1E39-C063-45FD-B885-93595C2BD9F6}"/>
              </a:ext>
            </a:extLst>
          </p:cNvPr>
          <p:cNvSpPr txBox="1"/>
          <p:nvPr/>
        </p:nvSpPr>
        <p:spPr>
          <a:xfrm>
            <a:off x="3957375" y="11907006"/>
            <a:ext cx="24751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www.yoursite.com</a:t>
            </a:r>
          </a:p>
        </p:txBody>
      </p:sp>
      <p:pic>
        <p:nvPicPr>
          <p:cNvPr id="36" name="YOUR LOGO">
            <a:extLst>
              <a:ext uri="{FF2B5EF4-FFF2-40B4-BE49-F238E27FC236}">
                <a16:creationId xmlns:a16="http://schemas.microsoft.com/office/drawing/2014/main" id="{779947BC-9EFF-41DF-B8D7-39044D3CD8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5220" y="688072"/>
            <a:ext cx="2346959" cy="274320"/>
          </a:xfrm>
          <a:prstGeom prst="rect">
            <a:avLst/>
          </a:prstGeom>
        </p:spPr>
      </p:pic>
      <p:sp>
        <p:nvSpPr>
          <p:cNvPr id="37" name="Grab">
            <a:extLst>
              <a:ext uri="{FF2B5EF4-FFF2-40B4-BE49-F238E27FC236}">
                <a16:creationId xmlns:a16="http://schemas.microsoft.com/office/drawing/2014/main" id="{58689784-90F3-4E22-86D8-49168DC326C7}"/>
              </a:ext>
            </a:extLst>
          </p:cNvPr>
          <p:cNvSpPr txBox="1"/>
          <p:nvPr/>
        </p:nvSpPr>
        <p:spPr>
          <a:xfrm>
            <a:off x="4858518" y="7664129"/>
            <a:ext cx="4934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b="1" dirty="0">
                <a:ln w="25400">
                  <a:noFill/>
                </a:ln>
                <a:solidFill>
                  <a:schemeClr val="bg1"/>
                </a:solidFill>
                <a:latin typeface="Montserrat" panose="00000500000000000000" pitchFamily="50" charset="0"/>
              </a:rPr>
              <a:t>Grab</a:t>
            </a:r>
          </a:p>
        </p:txBody>
      </p:sp>
      <p:sp>
        <p:nvSpPr>
          <p:cNvPr id="38" name="It Now">
            <a:extLst>
              <a:ext uri="{FF2B5EF4-FFF2-40B4-BE49-F238E27FC236}">
                <a16:creationId xmlns:a16="http://schemas.microsoft.com/office/drawing/2014/main" id="{254DFBB4-4754-4F88-A372-0940805D570A}"/>
              </a:ext>
            </a:extLst>
          </p:cNvPr>
          <p:cNvSpPr txBox="1"/>
          <p:nvPr/>
        </p:nvSpPr>
        <p:spPr>
          <a:xfrm>
            <a:off x="7100028" y="8445571"/>
            <a:ext cx="25555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spc="-300" dirty="0">
                <a:solidFill>
                  <a:srgbClr val="79B5B5"/>
                </a:solidFill>
                <a:latin typeface="Modern Love" panose="04090805081005020601" pitchFamily="82" charset="0"/>
              </a:rPr>
              <a:t>It Now</a:t>
            </a:r>
          </a:p>
        </p:txBody>
      </p:sp>
      <p:sp>
        <p:nvSpPr>
          <p:cNvPr id="39" name="Lorem ipsum dolor sit amet, consectetur adipiscing elit. Ut posuere, est et ornare dapibus, risus odio iaculis leo, sit amet euismod arcu ipsum at leo.">
            <a:extLst>
              <a:ext uri="{FF2B5EF4-FFF2-40B4-BE49-F238E27FC236}">
                <a16:creationId xmlns:a16="http://schemas.microsoft.com/office/drawing/2014/main" id="{E6027F66-E8EF-44C0-A5B6-314C4FD1270D}"/>
              </a:ext>
            </a:extLst>
          </p:cNvPr>
          <p:cNvSpPr/>
          <p:nvPr/>
        </p:nvSpPr>
        <p:spPr>
          <a:xfrm>
            <a:off x="3207711" y="9640997"/>
            <a:ext cx="65089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ornare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dapibus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. 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8B222DF-468A-46EC-8726-709B84CE5C5B}"/>
              </a:ext>
            </a:extLst>
          </p:cNvPr>
          <p:cNvGrpSpPr/>
          <p:nvPr/>
        </p:nvGrpSpPr>
        <p:grpSpPr>
          <a:xfrm>
            <a:off x="6991674" y="11029527"/>
            <a:ext cx="2646344" cy="629305"/>
            <a:chOff x="3786131" y="10956856"/>
            <a:chExt cx="2646344" cy="629305"/>
          </a:xfrm>
          <a:effectLst/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946F45AD-E03D-49A6-B412-5E1FF925DAAA}"/>
                </a:ext>
              </a:extLst>
            </p:cNvPr>
            <p:cNvSpPr/>
            <p:nvPr/>
          </p:nvSpPr>
          <p:spPr>
            <a:xfrm>
              <a:off x="3786131" y="10956856"/>
              <a:ext cx="2646344" cy="6293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89FC8"/>
                </a:gs>
                <a:gs pos="47800">
                  <a:srgbClr val="86ABAD"/>
                </a:gs>
                <a:gs pos="100000">
                  <a:srgbClr val="A6B990"/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BUY NOW">
              <a:extLst>
                <a:ext uri="{FF2B5EF4-FFF2-40B4-BE49-F238E27FC236}">
                  <a16:creationId xmlns:a16="http://schemas.microsoft.com/office/drawing/2014/main" id="{BD9BE3D4-45C0-4910-B0E2-67EAB3626057}"/>
                </a:ext>
              </a:extLst>
            </p:cNvPr>
            <p:cNvSpPr txBox="1"/>
            <p:nvPr/>
          </p:nvSpPr>
          <p:spPr>
            <a:xfrm>
              <a:off x="4351341" y="11044956"/>
              <a:ext cx="16417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Buy Now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42321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1758</TotalTime>
  <Words>550</Words>
  <Application>Microsoft Office PowerPoint</Application>
  <PresentationFormat>Custom</PresentationFormat>
  <Paragraphs>79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Arial</vt:lpstr>
      <vt:lpstr>Arial Rounded MT Bold</vt:lpstr>
      <vt:lpstr>Calibri</vt:lpstr>
      <vt:lpstr>Calibri Light</vt:lpstr>
      <vt:lpstr>Dinomouse</vt:lpstr>
      <vt:lpstr>Gotham</vt:lpstr>
      <vt:lpstr>Modern Love</vt:lpstr>
      <vt:lpstr>Montserrat</vt:lpstr>
      <vt:lpstr>Montserrat-ExtraBold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GAMER</cp:lastModifiedBy>
  <cp:revision>182</cp:revision>
  <dcterms:created xsi:type="dcterms:W3CDTF">2020-10-14T09:22:31Z</dcterms:created>
  <dcterms:modified xsi:type="dcterms:W3CDTF">2021-03-31T08:32:34Z</dcterms:modified>
</cp:coreProperties>
</file>